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673" r:id="rId2"/>
    <p:sldId id="1460" r:id="rId3"/>
    <p:sldId id="1339" r:id="rId4"/>
    <p:sldId id="1488" r:id="rId5"/>
    <p:sldId id="1487" r:id="rId6"/>
    <p:sldId id="1451" r:id="rId7"/>
    <p:sldId id="1414" r:id="rId8"/>
    <p:sldId id="1431" r:id="rId9"/>
    <p:sldId id="1465" r:id="rId10"/>
    <p:sldId id="1467" r:id="rId11"/>
    <p:sldId id="1469" r:id="rId12"/>
    <p:sldId id="1470" r:id="rId13"/>
    <p:sldId id="1471" r:id="rId14"/>
    <p:sldId id="1493" r:id="rId15"/>
    <p:sldId id="1475" r:id="rId16"/>
    <p:sldId id="1476" r:id="rId17"/>
    <p:sldId id="1477" r:id="rId18"/>
    <p:sldId id="1457" r:id="rId19"/>
    <p:sldId id="1479" r:id="rId20"/>
    <p:sldId id="1492" r:id="rId21"/>
    <p:sldId id="1480" r:id="rId22"/>
    <p:sldId id="1481" r:id="rId23"/>
    <p:sldId id="1468" r:id="rId24"/>
    <p:sldId id="1483" r:id="rId25"/>
    <p:sldId id="1489" r:id="rId26"/>
    <p:sldId id="1490" r:id="rId27"/>
    <p:sldId id="1491" r:id="rId28"/>
    <p:sldId id="1494" r:id="rId29"/>
    <p:sldId id="14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BDEF19-23F2-5C7B-6A27-95F0E4787BE0}" name="Blandino, Steve (IntlAssoc)" initials="BS(" userId="S::snb28@NIST.GOV::0c554642-0bce-4f48-a335-9a098d4b356f" providerId="AD"/>
  <p188:author id="{BD780D5C-5AD2-6F40-51C7-C68547661CEF}" name="Ropitault, Tanguy (IntlAssoc)" initials="RT(" userId="S::tnr1@NIST.GOV::9d4700a9-f0c0-4dd6-9e34-27016b2d2558" providerId="AD"/>
  <p188:author id="{9F685867-A685-D6B6-1A7A-220CCA543FCA}" name="Caromi, Raied M. (Fed)" initials="C(" userId="S::rmc1@nist.gov::2f070f14-d9da-4d28-9fa7-4485bfe614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968"/>
    <a:srgbClr val="5E8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8E7AE-3445-475C-866F-2D223DB83AAE}" v="11" dt="2022-08-29T17:29:47.378"/>
    <p1510:client id="{59AE385E-4556-7CEB-1463-10EEDD13D50D}" v="4" dt="2022-08-29T17:35:29.681"/>
    <p1510:client id="{788F54B4-8BB9-4DE4-88A6-6E32F53CD145}" v="51" dt="2022-08-29T20:13:19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ndino, Steve (IntlAssoc)" userId="0c554642-0bce-4f48-a335-9a098d4b356f" providerId="ADAL" clId="{788F54B4-8BB9-4DE4-88A6-6E32F53CD145}"/>
    <pc:docChg chg="undo custSel addSld delSld modSld sldOrd">
      <pc:chgData name="Blandino, Steve (IntlAssoc)" userId="0c554642-0bce-4f48-a335-9a098d4b356f" providerId="ADAL" clId="{788F54B4-8BB9-4DE4-88A6-6E32F53CD145}" dt="2022-08-29T20:13:19.133" v="149" actId="47"/>
      <pc:docMkLst>
        <pc:docMk/>
      </pc:docMkLst>
      <pc:sldChg chg="modSp mod">
        <pc:chgData name="Blandino, Steve (IntlAssoc)" userId="0c554642-0bce-4f48-a335-9a098d4b356f" providerId="ADAL" clId="{788F54B4-8BB9-4DE4-88A6-6E32F53CD145}" dt="2022-08-29T20:08:40.224" v="126" actId="20577"/>
        <pc:sldMkLst>
          <pc:docMk/>
          <pc:sldMk cId="3673030217" sldId="673"/>
        </pc:sldMkLst>
        <pc:spChg chg="mod">
          <ac:chgData name="Blandino, Steve (IntlAssoc)" userId="0c554642-0bce-4f48-a335-9a098d4b356f" providerId="ADAL" clId="{788F54B4-8BB9-4DE4-88A6-6E32F53CD145}" dt="2022-08-29T20:08:40.224" v="126" actId="20577"/>
          <ac:spMkLst>
            <pc:docMk/>
            <pc:sldMk cId="3673030217" sldId="673"/>
            <ac:spMk id="2" creationId="{35D3FD70-F4AD-400D-B87E-8C4C47838AB4}"/>
          </ac:spMkLst>
        </pc:spChg>
      </pc:sldChg>
      <pc:sldChg chg="del">
        <pc:chgData name="Blandino, Steve (IntlAssoc)" userId="0c554642-0bce-4f48-a335-9a098d4b356f" providerId="ADAL" clId="{788F54B4-8BB9-4DE4-88A6-6E32F53CD145}" dt="2022-08-26T14:35:44.240" v="6" actId="47"/>
        <pc:sldMkLst>
          <pc:docMk/>
          <pc:sldMk cId="4012928617" sldId="1415"/>
        </pc:sldMkLst>
      </pc:sldChg>
      <pc:sldChg chg="del">
        <pc:chgData name="Blandino, Steve (IntlAssoc)" userId="0c554642-0bce-4f48-a335-9a098d4b356f" providerId="ADAL" clId="{788F54B4-8BB9-4DE4-88A6-6E32F53CD145}" dt="2022-08-29T16:30:17.066" v="84" actId="47"/>
        <pc:sldMkLst>
          <pc:docMk/>
          <pc:sldMk cId="4191449028" sldId="1428"/>
        </pc:sldMkLst>
      </pc:sldChg>
      <pc:sldChg chg="del">
        <pc:chgData name="Blandino, Steve (IntlAssoc)" userId="0c554642-0bce-4f48-a335-9a098d4b356f" providerId="ADAL" clId="{788F54B4-8BB9-4DE4-88A6-6E32F53CD145}" dt="2022-08-29T20:01:53.803" v="113" actId="47"/>
        <pc:sldMkLst>
          <pc:docMk/>
          <pc:sldMk cId="2222126760" sldId="1433"/>
        </pc:sldMkLst>
      </pc:sldChg>
      <pc:sldChg chg="del">
        <pc:chgData name="Blandino, Steve (IntlAssoc)" userId="0c554642-0bce-4f48-a335-9a098d4b356f" providerId="ADAL" clId="{788F54B4-8BB9-4DE4-88A6-6E32F53CD145}" dt="2022-08-29T20:13:19.133" v="149" actId="47"/>
        <pc:sldMkLst>
          <pc:docMk/>
          <pc:sldMk cId="2284922265" sldId="1438"/>
        </pc:sldMkLst>
      </pc:sldChg>
      <pc:sldChg chg="del">
        <pc:chgData name="Blandino, Steve (IntlAssoc)" userId="0c554642-0bce-4f48-a335-9a098d4b356f" providerId="ADAL" clId="{788F54B4-8BB9-4DE4-88A6-6E32F53CD145}" dt="2022-08-26T14:31:50.265" v="1" actId="47"/>
        <pc:sldMkLst>
          <pc:docMk/>
          <pc:sldMk cId="1294698546" sldId="1442"/>
        </pc:sldMkLst>
      </pc:sldChg>
      <pc:sldChg chg="del">
        <pc:chgData name="Blandino, Steve (IntlAssoc)" userId="0c554642-0bce-4f48-a335-9a098d4b356f" providerId="ADAL" clId="{788F54B4-8BB9-4DE4-88A6-6E32F53CD145}" dt="2022-08-26T14:31:46.777" v="0" actId="47"/>
        <pc:sldMkLst>
          <pc:docMk/>
          <pc:sldMk cId="1374602485" sldId="1447"/>
        </pc:sldMkLst>
      </pc:sldChg>
      <pc:sldChg chg="del">
        <pc:chgData name="Blandino, Steve (IntlAssoc)" userId="0c554642-0bce-4f48-a335-9a098d4b356f" providerId="ADAL" clId="{788F54B4-8BB9-4DE4-88A6-6E32F53CD145}" dt="2022-08-26T14:32:24.854" v="3" actId="47"/>
        <pc:sldMkLst>
          <pc:docMk/>
          <pc:sldMk cId="2034616437" sldId="1448"/>
        </pc:sldMkLst>
      </pc:sldChg>
      <pc:sldChg chg="ord">
        <pc:chgData name="Blandino, Steve (IntlAssoc)" userId="0c554642-0bce-4f48-a335-9a098d4b356f" providerId="ADAL" clId="{788F54B4-8BB9-4DE4-88A6-6E32F53CD145}" dt="2022-08-29T16:30:40.561" v="86"/>
        <pc:sldMkLst>
          <pc:docMk/>
          <pc:sldMk cId="1077343370" sldId="1457"/>
        </pc:sldMkLst>
      </pc:sldChg>
      <pc:sldChg chg="del">
        <pc:chgData name="Blandino, Steve (IntlAssoc)" userId="0c554642-0bce-4f48-a335-9a098d4b356f" providerId="ADAL" clId="{788F54B4-8BB9-4DE4-88A6-6E32F53CD145}" dt="2022-08-29T16:32:25.227" v="88" actId="47"/>
        <pc:sldMkLst>
          <pc:docMk/>
          <pc:sldMk cId="3659855559" sldId="1462"/>
        </pc:sldMkLst>
      </pc:sldChg>
      <pc:sldChg chg="ord">
        <pc:chgData name="Blandino, Steve (IntlAssoc)" userId="0c554642-0bce-4f48-a335-9a098d4b356f" providerId="ADAL" clId="{788F54B4-8BB9-4DE4-88A6-6E32F53CD145}" dt="2022-08-29T16:28:49.670" v="30"/>
        <pc:sldMkLst>
          <pc:docMk/>
          <pc:sldMk cId="1755053770" sldId="1467"/>
        </pc:sldMkLst>
      </pc:sldChg>
      <pc:sldChg chg="ord">
        <pc:chgData name="Blandino, Steve (IntlAssoc)" userId="0c554642-0bce-4f48-a335-9a098d4b356f" providerId="ADAL" clId="{788F54B4-8BB9-4DE4-88A6-6E32F53CD145}" dt="2022-08-29T20:00:50.715" v="99"/>
        <pc:sldMkLst>
          <pc:docMk/>
          <pc:sldMk cId="3118509255" sldId="1468"/>
        </pc:sldMkLst>
      </pc:sldChg>
      <pc:sldChg chg="ord">
        <pc:chgData name="Blandino, Steve (IntlAssoc)" userId="0c554642-0bce-4f48-a335-9a098d4b356f" providerId="ADAL" clId="{788F54B4-8BB9-4DE4-88A6-6E32F53CD145}" dt="2022-08-29T16:28:49.670" v="30"/>
        <pc:sldMkLst>
          <pc:docMk/>
          <pc:sldMk cId="2146616656" sldId="1469"/>
        </pc:sldMkLst>
      </pc:sldChg>
      <pc:sldChg chg="addSp modSp mod ord">
        <pc:chgData name="Blandino, Steve (IntlAssoc)" userId="0c554642-0bce-4f48-a335-9a098d4b356f" providerId="ADAL" clId="{788F54B4-8BB9-4DE4-88A6-6E32F53CD145}" dt="2022-08-29T20:12:54.781" v="143" actId="1076"/>
        <pc:sldMkLst>
          <pc:docMk/>
          <pc:sldMk cId="3034109314" sldId="1470"/>
        </pc:sldMkLst>
        <pc:grpChg chg="add mod">
          <ac:chgData name="Blandino, Steve (IntlAssoc)" userId="0c554642-0bce-4f48-a335-9a098d4b356f" providerId="ADAL" clId="{788F54B4-8BB9-4DE4-88A6-6E32F53CD145}" dt="2022-08-29T20:12:54.781" v="143" actId="1076"/>
          <ac:grpSpMkLst>
            <pc:docMk/>
            <pc:sldMk cId="3034109314" sldId="1470"/>
            <ac:grpSpMk id="17" creationId="{A0603ED1-E736-406D-A1B0-A3E00D80FAED}"/>
          </ac:grpSpMkLst>
        </pc:grpChg>
        <pc:picChg chg="mod">
          <ac:chgData name="Blandino, Steve (IntlAssoc)" userId="0c554642-0bce-4f48-a335-9a098d4b356f" providerId="ADAL" clId="{788F54B4-8BB9-4DE4-88A6-6E32F53CD145}" dt="2022-08-29T20:12:47.111" v="141"/>
          <ac:picMkLst>
            <pc:docMk/>
            <pc:sldMk cId="3034109314" sldId="1470"/>
            <ac:picMk id="19" creationId="{89F35C6B-A3CA-49D2-BF8A-C9612DB9D5CE}"/>
          </ac:picMkLst>
        </pc:picChg>
        <pc:picChg chg="mod">
          <ac:chgData name="Blandino, Steve (IntlAssoc)" userId="0c554642-0bce-4f48-a335-9a098d4b356f" providerId="ADAL" clId="{788F54B4-8BB9-4DE4-88A6-6E32F53CD145}" dt="2022-08-29T20:12:47.111" v="141"/>
          <ac:picMkLst>
            <pc:docMk/>
            <pc:sldMk cId="3034109314" sldId="1470"/>
            <ac:picMk id="20" creationId="{B27E288E-3BB0-441E-B43E-098B8B6291A7}"/>
          </ac:picMkLst>
        </pc:picChg>
      </pc:sldChg>
      <pc:sldChg chg="ord">
        <pc:chgData name="Blandino, Steve (IntlAssoc)" userId="0c554642-0bce-4f48-a335-9a098d4b356f" providerId="ADAL" clId="{788F54B4-8BB9-4DE4-88A6-6E32F53CD145}" dt="2022-08-29T16:28:49.670" v="30"/>
        <pc:sldMkLst>
          <pc:docMk/>
          <pc:sldMk cId="1119007343" sldId="1471"/>
        </pc:sldMkLst>
      </pc:sldChg>
      <pc:sldChg chg="del">
        <pc:chgData name="Blandino, Steve (IntlAssoc)" userId="0c554642-0bce-4f48-a335-9a098d4b356f" providerId="ADAL" clId="{788F54B4-8BB9-4DE4-88A6-6E32F53CD145}" dt="2022-08-26T14:35:41.206" v="5" actId="47"/>
        <pc:sldMkLst>
          <pc:docMk/>
          <pc:sldMk cId="743807762" sldId="1472"/>
        </pc:sldMkLst>
      </pc:sldChg>
      <pc:sldChg chg="del">
        <pc:chgData name="Blandino, Steve (IntlAssoc)" userId="0c554642-0bce-4f48-a335-9a098d4b356f" providerId="ADAL" clId="{788F54B4-8BB9-4DE4-88A6-6E32F53CD145}" dt="2022-08-26T14:32:16.104" v="2" actId="47"/>
        <pc:sldMkLst>
          <pc:docMk/>
          <pc:sldMk cId="2886931604" sldId="1473"/>
        </pc:sldMkLst>
      </pc:sldChg>
      <pc:sldChg chg="del">
        <pc:chgData name="Blandino, Steve (IntlAssoc)" userId="0c554642-0bce-4f48-a335-9a098d4b356f" providerId="ADAL" clId="{788F54B4-8BB9-4DE4-88A6-6E32F53CD145}" dt="2022-08-26T14:32:26.827" v="4" actId="47"/>
        <pc:sldMkLst>
          <pc:docMk/>
          <pc:sldMk cId="1474308069" sldId="1474"/>
        </pc:sldMkLst>
      </pc:sldChg>
      <pc:sldChg chg="ord">
        <pc:chgData name="Blandino, Steve (IntlAssoc)" userId="0c554642-0bce-4f48-a335-9a098d4b356f" providerId="ADAL" clId="{788F54B4-8BB9-4DE4-88A6-6E32F53CD145}" dt="2022-08-29T20:01:11.357" v="101"/>
        <pc:sldMkLst>
          <pc:docMk/>
          <pc:sldMk cId="2625447877" sldId="1475"/>
        </pc:sldMkLst>
      </pc:sldChg>
      <pc:sldChg chg="ord">
        <pc:chgData name="Blandino, Steve (IntlAssoc)" userId="0c554642-0bce-4f48-a335-9a098d4b356f" providerId="ADAL" clId="{788F54B4-8BB9-4DE4-88A6-6E32F53CD145}" dt="2022-08-29T20:01:11.357" v="101"/>
        <pc:sldMkLst>
          <pc:docMk/>
          <pc:sldMk cId="1125428541" sldId="1476"/>
        </pc:sldMkLst>
      </pc:sldChg>
      <pc:sldChg chg="addSp modSp mod ord">
        <pc:chgData name="Blandino, Steve (IntlAssoc)" userId="0c554642-0bce-4f48-a335-9a098d4b356f" providerId="ADAL" clId="{788F54B4-8BB9-4DE4-88A6-6E32F53CD145}" dt="2022-08-29T20:13:05.349" v="146" actId="1076"/>
        <pc:sldMkLst>
          <pc:docMk/>
          <pc:sldMk cId="2124657490" sldId="1477"/>
        </pc:sldMkLst>
        <pc:grpChg chg="add mod">
          <ac:chgData name="Blandino, Steve (IntlAssoc)" userId="0c554642-0bce-4f48-a335-9a098d4b356f" providerId="ADAL" clId="{788F54B4-8BB9-4DE4-88A6-6E32F53CD145}" dt="2022-08-29T20:13:05.349" v="146" actId="1076"/>
          <ac:grpSpMkLst>
            <pc:docMk/>
            <pc:sldMk cId="2124657490" sldId="1477"/>
            <ac:grpSpMk id="6" creationId="{7615A7F6-CC6D-4D09-ABA0-D4CD1E931E53}"/>
          </ac:grpSpMkLst>
        </pc:grpChg>
        <pc:picChg chg="mod">
          <ac:chgData name="Blandino, Steve (IntlAssoc)" userId="0c554642-0bce-4f48-a335-9a098d4b356f" providerId="ADAL" clId="{788F54B4-8BB9-4DE4-88A6-6E32F53CD145}" dt="2022-08-29T20:12:58.106" v="144"/>
          <ac:picMkLst>
            <pc:docMk/>
            <pc:sldMk cId="2124657490" sldId="1477"/>
            <ac:picMk id="7" creationId="{0D85BA1B-08AE-4835-8A22-ADCA00B9FEB6}"/>
          </ac:picMkLst>
        </pc:picChg>
        <pc:picChg chg="mod">
          <ac:chgData name="Blandino, Steve (IntlAssoc)" userId="0c554642-0bce-4f48-a335-9a098d4b356f" providerId="ADAL" clId="{788F54B4-8BB9-4DE4-88A6-6E32F53CD145}" dt="2022-08-29T20:12:58.106" v="144"/>
          <ac:picMkLst>
            <pc:docMk/>
            <pc:sldMk cId="2124657490" sldId="1477"/>
            <ac:picMk id="8" creationId="{C467936B-BFEF-4B23-AFB5-FA5CF161B585}"/>
          </ac:picMkLst>
        </pc:picChg>
      </pc:sldChg>
      <pc:sldChg chg="modSp del mod">
        <pc:chgData name="Blandino, Steve (IntlAssoc)" userId="0c554642-0bce-4f48-a335-9a098d4b356f" providerId="ADAL" clId="{788F54B4-8BB9-4DE4-88A6-6E32F53CD145}" dt="2022-08-29T20:13:10.810" v="147" actId="47"/>
        <pc:sldMkLst>
          <pc:docMk/>
          <pc:sldMk cId="2973328272" sldId="1478"/>
        </pc:sldMkLst>
        <pc:spChg chg="mod">
          <ac:chgData name="Blandino, Steve (IntlAssoc)" userId="0c554642-0bce-4f48-a335-9a098d4b356f" providerId="ADAL" clId="{788F54B4-8BB9-4DE4-88A6-6E32F53CD145}" dt="2022-08-29T20:09:11.513" v="129" actId="20577"/>
          <ac:spMkLst>
            <pc:docMk/>
            <pc:sldMk cId="2973328272" sldId="1478"/>
            <ac:spMk id="3" creationId="{F87D35E6-65CC-41C4-9360-1BC5469032BD}"/>
          </ac:spMkLst>
        </pc:spChg>
      </pc:sldChg>
      <pc:sldChg chg="add del ord">
        <pc:chgData name="Blandino, Steve (IntlAssoc)" userId="0c554642-0bce-4f48-a335-9a098d4b356f" providerId="ADAL" clId="{788F54B4-8BB9-4DE4-88A6-6E32F53CD145}" dt="2022-08-29T20:09:41.981" v="133"/>
        <pc:sldMkLst>
          <pc:docMk/>
          <pc:sldMk cId="2293439230" sldId="1483"/>
        </pc:sldMkLst>
      </pc:sldChg>
      <pc:sldChg chg="del">
        <pc:chgData name="Blandino, Steve (IntlAssoc)" userId="0c554642-0bce-4f48-a335-9a098d4b356f" providerId="ADAL" clId="{788F54B4-8BB9-4DE4-88A6-6E32F53CD145}" dt="2022-08-29T20:13:13.428" v="148" actId="47"/>
        <pc:sldMkLst>
          <pc:docMk/>
          <pc:sldMk cId="2128074406" sldId="1485"/>
        </pc:sldMkLst>
      </pc:sldChg>
      <pc:sldChg chg="addSp delSp modSp new mod ord">
        <pc:chgData name="Blandino, Steve (IntlAssoc)" userId="0c554642-0bce-4f48-a335-9a098d4b356f" providerId="ADAL" clId="{788F54B4-8BB9-4DE4-88A6-6E32F53CD145}" dt="2022-08-29T19:59:21.665" v="94"/>
        <pc:sldMkLst>
          <pc:docMk/>
          <pc:sldMk cId="3343444231" sldId="1489"/>
        </pc:sldMkLst>
        <pc:spChg chg="mod">
          <ac:chgData name="Blandino, Steve (IntlAssoc)" userId="0c554642-0bce-4f48-a335-9a098d4b356f" providerId="ADAL" clId="{788F54B4-8BB9-4DE4-88A6-6E32F53CD145}" dt="2022-08-29T16:29:56.918" v="49" actId="20577"/>
          <ac:spMkLst>
            <pc:docMk/>
            <pc:sldMk cId="3343444231" sldId="1489"/>
            <ac:spMk id="2" creationId="{75D4A084-FAA8-401C-9DCE-FCE988BB7201}"/>
          </ac:spMkLst>
        </pc:spChg>
        <pc:spChg chg="del">
          <ac:chgData name="Blandino, Steve (IntlAssoc)" userId="0c554642-0bce-4f48-a335-9a098d4b356f" providerId="ADAL" clId="{788F54B4-8BB9-4DE4-88A6-6E32F53CD145}" dt="2022-08-29T16:23:18.097" v="8" actId="22"/>
          <ac:spMkLst>
            <pc:docMk/>
            <pc:sldMk cId="3343444231" sldId="1489"/>
            <ac:spMk id="3" creationId="{EC9EF753-5E83-42E9-B3BC-5E5F924B00D7}"/>
          </ac:spMkLst>
        </pc:spChg>
        <pc:spChg chg="add del mod">
          <ac:chgData name="Blandino, Steve (IntlAssoc)" userId="0c554642-0bce-4f48-a335-9a098d4b356f" providerId="ADAL" clId="{788F54B4-8BB9-4DE4-88A6-6E32F53CD145}" dt="2022-08-29T16:25:22.119" v="10" actId="22"/>
          <ac:spMkLst>
            <pc:docMk/>
            <pc:sldMk cId="3343444231" sldId="1489"/>
            <ac:spMk id="8" creationId="{89A2C40B-CF76-4449-90B2-51BFDDE31665}"/>
          </ac:spMkLst>
        </pc:spChg>
        <pc:picChg chg="add del mod ord">
          <ac:chgData name="Blandino, Steve (IntlAssoc)" userId="0c554642-0bce-4f48-a335-9a098d4b356f" providerId="ADAL" clId="{788F54B4-8BB9-4DE4-88A6-6E32F53CD145}" dt="2022-08-29T16:25:21.173" v="9" actId="478"/>
          <ac:picMkLst>
            <pc:docMk/>
            <pc:sldMk cId="3343444231" sldId="1489"/>
            <ac:picMk id="6" creationId="{0FA6A8F0-1EE0-4A09-AB91-DABFF049E734}"/>
          </ac:picMkLst>
        </pc:picChg>
        <pc:picChg chg="add mod ord modCrop">
          <ac:chgData name="Blandino, Steve (IntlAssoc)" userId="0c554642-0bce-4f48-a335-9a098d4b356f" providerId="ADAL" clId="{788F54B4-8BB9-4DE4-88A6-6E32F53CD145}" dt="2022-08-29T16:25:30.220" v="12" actId="1076"/>
          <ac:picMkLst>
            <pc:docMk/>
            <pc:sldMk cId="3343444231" sldId="1489"/>
            <ac:picMk id="10" creationId="{2C0BC561-FF44-42E3-A80A-A81DB3047F0E}"/>
          </ac:picMkLst>
        </pc:picChg>
      </pc:sldChg>
      <pc:sldChg chg="addSp delSp modSp new mod ord">
        <pc:chgData name="Blandino, Steve (IntlAssoc)" userId="0c554642-0bce-4f48-a335-9a098d4b356f" providerId="ADAL" clId="{788F54B4-8BB9-4DE4-88A6-6E32F53CD145}" dt="2022-08-29T19:59:21.665" v="94"/>
        <pc:sldMkLst>
          <pc:docMk/>
          <pc:sldMk cId="1935001463" sldId="1490"/>
        </pc:sldMkLst>
        <pc:spChg chg="mod">
          <ac:chgData name="Blandino, Steve (IntlAssoc)" userId="0c554642-0bce-4f48-a335-9a098d4b356f" providerId="ADAL" clId="{788F54B4-8BB9-4DE4-88A6-6E32F53CD145}" dt="2022-08-29T16:30:05.311" v="62" actId="20577"/>
          <ac:spMkLst>
            <pc:docMk/>
            <pc:sldMk cId="1935001463" sldId="1490"/>
            <ac:spMk id="2" creationId="{0C183272-C857-40BE-991B-78B033FE4D74}"/>
          </ac:spMkLst>
        </pc:spChg>
        <pc:spChg chg="del">
          <ac:chgData name="Blandino, Steve (IntlAssoc)" userId="0c554642-0bce-4f48-a335-9a098d4b356f" providerId="ADAL" clId="{788F54B4-8BB9-4DE4-88A6-6E32F53CD145}" dt="2022-08-29T16:26:14.828" v="14" actId="22"/>
          <ac:spMkLst>
            <pc:docMk/>
            <pc:sldMk cId="1935001463" sldId="1490"/>
            <ac:spMk id="3" creationId="{1F63D4F1-2723-4941-95F5-9ADAD7516BA0}"/>
          </ac:spMkLst>
        </pc:spChg>
        <pc:picChg chg="add mod ord">
          <ac:chgData name="Blandino, Steve (IntlAssoc)" userId="0c554642-0bce-4f48-a335-9a098d4b356f" providerId="ADAL" clId="{788F54B4-8BB9-4DE4-88A6-6E32F53CD145}" dt="2022-08-29T16:26:18.073" v="15" actId="1076"/>
          <ac:picMkLst>
            <pc:docMk/>
            <pc:sldMk cId="1935001463" sldId="1490"/>
            <ac:picMk id="6" creationId="{965C3F04-2790-462A-9A92-3CC91F584F53}"/>
          </ac:picMkLst>
        </pc:picChg>
        <pc:picChg chg="add del mod">
          <ac:chgData name="Blandino, Steve (IntlAssoc)" userId="0c554642-0bce-4f48-a335-9a098d4b356f" providerId="ADAL" clId="{788F54B4-8BB9-4DE4-88A6-6E32F53CD145}" dt="2022-08-29T16:36:05.101" v="89" actId="478"/>
          <ac:picMkLst>
            <pc:docMk/>
            <pc:sldMk cId="1935001463" sldId="1490"/>
            <ac:picMk id="8" creationId="{1C49A2B7-FAA7-404A-BD86-099266BD986C}"/>
          </ac:picMkLst>
        </pc:picChg>
        <pc:picChg chg="add mod">
          <ac:chgData name="Blandino, Steve (IntlAssoc)" userId="0c554642-0bce-4f48-a335-9a098d4b356f" providerId="ADAL" clId="{788F54B4-8BB9-4DE4-88A6-6E32F53CD145}" dt="2022-08-29T16:36:13.786" v="92" actId="1076"/>
          <ac:picMkLst>
            <pc:docMk/>
            <pc:sldMk cId="1935001463" sldId="1490"/>
            <ac:picMk id="10" creationId="{D58A0AF2-CD3D-4906-A149-999FA6A0F3AC}"/>
          </ac:picMkLst>
        </pc:picChg>
      </pc:sldChg>
      <pc:sldChg chg="addSp delSp modSp new mod ord">
        <pc:chgData name="Blandino, Steve (IntlAssoc)" userId="0c554642-0bce-4f48-a335-9a098d4b356f" providerId="ADAL" clId="{788F54B4-8BB9-4DE4-88A6-6E32F53CD145}" dt="2022-08-29T20:11:26.041" v="137" actId="166"/>
        <pc:sldMkLst>
          <pc:docMk/>
          <pc:sldMk cId="2698196563" sldId="1491"/>
        </pc:sldMkLst>
        <pc:spChg chg="mod">
          <ac:chgData name="Blandino, Steve (IntlAssoc)" userId="0c554642-0bce-4f48-a335-9a098d4b356f" providerId="ADAL" clId="{788F54B4-8BB9-4DE4-88A6-6E32F53CD145}" dt="2022-08-29T16:30:12.459" v="83" actId="20577"/>
          <ac:spMkLst>
            <pc:docMk/>
            <pc:sldMk cId="2698196563" sldId="1491"/>
            <ac:spMk id="2" creationId="{0BFA94D2-A09A-4496-A7D7-3B6F8C236DD5}"/>
          </ac:spMkLst>
        </pc:spChg>
        <pc:spChg chg="add del">
          <ac:chgData name="Blandino, Steve (IntlAssoc)" userId="0c554642-0bce-4f48-a335-9a098d4b356f" providerId="ADAL" clId="{788F54B4-8BB9-4DE4-88A6-6E32F53CD145}" dt="2022-08-29T16:27:55.471" v="23" actId="22"/>
          <ac:spMkLst>
            <pc:docMk/>
            <pc:sldMk cId="2698196563" sldId="1491"/>
            <ac:spMk id="3" creationId="{2A762386-92F7-4758-A2D9-0108AEC1598C}"/>
          </ac:spMkLst>
        </pc:spChg>
        <pc:spChg chg="add del mod">
          <ac:chgData name="Blandino, Steve (IntlAssoc)" userId="0c554642-0bce-4f48-a335-9a098d4b356f" providerId="ADAL" clId="{788F54B4-8BB9-4DE4-88A6-6E32F53CD145}" dt="2022-08-29T20:11:19.026" v="135" actId="22"/>
          <ac:spMkLst>
            <pc:docMk/>
            <pc:sldMk cId="2698196563" sldId="1491"/>
            <ac:spMk id="12" creationId="{A2C32372-F8AB-4CE0-B5AE-6B92581C7A33}"/>
          </ac:spMkLst>
        </pc:spChg>
        <pc:picChg chg="add del mod ord">
          <ac:chgData name="Blandino, Steve (IntlAssoc)" userId="0c554642-0bce-4f48-a335-9a098d4b356f" providerId="ADAL" clId="{788F54B4-8BB9-4DE4-88A6-6E32F53CD145}" dt="2022-08-29T16:27:37.879" v="22" actId="22"/>
          <ac:picMkLst>
            <pc:docMk/>
            <pc:sldMk cId="2698196563" sldId="1491"/>
            <ac:picMk id="6" creationId="{5DA66658-54F6-4A80-A549-5548DF9889B2}"/>
          </ac:picMkLst>
        </pc:picChg>
        <pc:picChg chg="add del mod ord">
          <ac:chgData name="Blandino, Steve (IntlAssoc)" userId="0c554642-0bce-4f48-a335-9a098d4b356f" providerId="ADAL" clId="{788F54B4-8BB9-4DE4-88A6-6E32F53CD145}" dt="2022-08-29T20:10:41.829" v="134" actId="478"/>
          <ac:picMkLst>
            <pc:docMk/>
            <pc:sldMk cId="2698196563" sldId="1491"/>
            <ac:picMk id="8" creationId="{6A77426A-F84D-4552-BA2D-3A1A71807506}"/>
          </ac:picMkLst>
        </pc:picChg>
        <pc:picChg chg="add mod ord modCrop">
          <ac:chgData name="Blandino, Steve (IntlAssoc)" userId="0c554642-0bce-4f48-a335-9a098d4b356f" providerId="ADAL" clId="{788F54B4-8BB9-4DE4-88A6-6E32F53CD145}" dt="2022-08-29T20:11:26.041" v="137" actId="166"/>
          <ac:picMkLst>
            <pc:docMk/>
            <pc:sldMk cId="2698196563" sldId="1491"/>
            <ac:picMk id="10" creationId="{B1F5DB76-83DA-4A5A-B56B-3769C51DD41B}"/>
          </ac:picMkLst>
        </pc:picChg>
        <pc:picChg chg="add mod ord">
          <ac:chgData name="Blandino, Steve (IntlAssoc)" userId="0c554642-0bce-4f48-a335-9a098d4b356f" providerId="ADAL" clId="{788F54B4-8BB9-4DE4-88A6-6E32F53CD145}" dt="2022-08-29T20:11:22.195" v="136" actId="1076"/>
          <ac:picMkLst>
            <pc:docMk/>
            <pc:sldMk cId="2698196563" sldId="1491"/>
            <ac:picMk id="14" creationId="{177A4C10-3E8D-4EBE-8DE4-ABD397EE9CC9}"/>
          </ac:picMkLst>
        </pc:picChg>
      </pc:sldChg>
      <pc:sldChg chg="modSp new del mod">
        <pc:chgData name="Blandino, Steve (IntlAssoc)" userId="0c554642-0bce-4f48-a335-9a098d4b356f" providerId="ADAL" clId="{788F54B4-8BB9-4DE4-88A6-6E32F53CD145}" dt="2022-08-29T16:30:42.299" v="87" actId="47"/>
        <pc:sldMkLst>
          <pc:docMk/>
          <pc:sldMk cId="586654345" sldId="1492"/>
        </pc:sldMkLst>
        <pc:spChg chg="mod">
          <ac:chgData name="Blandino, Steve (IntlAssoc)" userId="0c554642-0bce-4f48-a335-9a098d4b356f" providerId="ADAL" clId="{788F54B4-8BB9-4DE4-88A6-6E32F53CD145}" dt="2022-08-29T16:29:00.862" v="40" actId="20577"/>
          <ac:spMkLst>
            <pc:docMk/>
            <pc:sldMk cId="586654345" sldId="1492"/>
            <ac:spMk id="2" creationId="{81860A87-DDD4-4FE4-9488-DF8DC8A63198}"/>
          </ac:spMkLst>
        </pc:spChg>
      </pc:sldChg>
      <pc:sldChg chg="add">
        <pc:chgData name="Blandino, Steve (IntlAssoc)" userId="0c554642-0bce-4f48-a335-9a098d4b356f" providerId="ADAL" clId="{788F54B4-8BB9-4DE4-88A6-6E32F53CD145}" dt="2022-08-29T20:00:10.705" v="97"/>
        <pc:sldMkLst>
          <pc:docMk/>
          <pc:sldMk cId="1335283406" sldId="1493"/>
        </pc:sldMkLst>
      </pc:sldChg>
      <pc:sldChg chg="modSp new mod">
        <pc:chgData name="Blandino, Steve (IntlAssoc)" userId="0c554642-0bce-4f48-a335-9a098d4b356f" providerId="ADAL" clId="{788F54B4-8BB9-4DE4-88A6-6E32F53CD145}" dt="2022-08-29T20:12:22.216" v="140" actId="20577"/>
        <pc:sldMkLst>
          <pc:docMk/>
          <pc:sldMk cId="249525272" sldId="1494"/>
        </pc:sldMkLst>
        <pc:spChg chg="mod">
          <ac:chgData name="Blandino, Steve (IntlAssoc)" userId="0c554642-0bce-4f48-a335-9a098d4b356f" providerId="ADAL" clId="{788F54B4-8BB9-4DE4-88A6-6E32F53CD145}" dt="2022-08-29T20:12:22.216" v="140" actId="20577"/>
          <ac:spMkLst>
            <pc:docMk/>
            <pc:sldMk cId="249525272" sldId="1494"/>
            <ac:spMk id="2" creationId="{591CF09C-D066-477D-84A4-EE1585E8E639}"/>
          </ac:spMkLst>
        </pc:spChg>
      </pc:sldChg>
    </pc:docChg>
  </pc:docChgLst>
  <pc:docChgLst>
    <pc:chgData name="Caromi, Raied M. (Fed)" userId="2f070f14-d9da-4d28-9fa7-4485bfe61460" providerId="ADAL" clId="{4308E7AE-3445-475C-866F-2D223DB83AAE}"/>
    <pc:docChg chg="modSld">
      <pc:chgData name="Caromi, Raied M. (Fed)" userId="2f070f14-d9da-4d28-9fa7-4485bfe61460" providerId="ADAL" clId="{4308E7AE-3445-475C-866F-2D223DB83AAE}" dt="2022-08-29T17:29:47.379" v="9" actId="1076"/>
      <pc:docMkLst>
        <pc:docMk/>
      </pc:docMkLst>
      <pc:sldChg chg="modSp mod">
        <pc:chgData name="Caromi, Raied M. (Fed)" userId="2f070f14-d9da-4d28-9fa7-4485bfe61460" providerId="ADAL" clId="{4308E7AE-3445-475C-866F-2D223DB83AAE}" dt="2022-08-29T17:29:47.379" v="9" actId="1076"/>
        <pc:sldMkLst>
          <pc:docMk/>
          <pc:sldMk cId="1731437986" sldId="1492"/>
        </pc:sldMkLst>
        <pc:spChg chg="mod">
          <ac:chgData name="Caromi, Raied M. (Fed)" userId="2f070f14-d9da-4d28-9fa7-4485bfe61460" providerId="ADAL" clId="{4308E7AE-3445-475C-866F-2D223DB83AAE}" dt="2022-08-29T17:28:59.967" v="2" actId="20577"/>
          <ac:spMkLst>
            <pc:docMk/>
            <pc:sldMk cId="1731437986" sldId="1492"/>
            <ac:spMk id="2" creationId="{8791519A-543B-4019-B5BD-9CA159BA6FE7}"/>
          </ac:spMkLst>
        </pc:spChg>
        <pc:picChg chg="mod">
          <ac:chgData name="Caromi, Raied M. (Fed)" userId="2f070f14-d9da-4d28-9fa7-4485bfe61460" providerId="ADAL" clId="{4308E7AE-3445-475C-866F-2D223DB83AAE}" dt="2022-08-29T17:29:47.379" v="9" actId="1076"/>
          <ac:picMkLst>
            <pc:docMk/>
            <pc:sldMk cId="1731437986" sldId="1492"/>
            <ac:picMk id="8" creationId="{490A5813-0B3F-4352-94A7-C72B8AC84F93}"/>
          </ac:picMkLst>
        </pc:picChg>
        <pc:picChg chg="mod">
          <ac:chgData name="Caromi, Raied M. (Fed)" userId="2f070f14-d9da-4d28-9fa7-4485bfe61460" providerId="ADAL" clId="{4308E7AE-3445-475C-866F-2D223DB83AAE}" dt="2022-08-29T17:29:43.105" v="7" actId="1076"/>
          <ac:picMkLst>
            <pc:docMk/>
            <pc:sldMk cId="1731437986" sldId="1492"/>
            <ac:picMk id="16" creationId="{9E2D7C82-7110-431C-BF03-BE9D61EFF365}"/>
          </ac:picMkLst>
        </pc:picChg>
        <pc:picChg chg="mod">
          <ac:chgData name="Caromi, Raied M. (Fed)" userId="2f070f14-d9da-4d28-9fa7-4485bfe61460" providerId="ADAL" clId="{4308E7AE-3445-475C-866F-2D223DB83AAE}" dt="2022-08-29T17:29:36.492" v="5" actId="14100"/>
          <ac:picMkLst>
            <pc:docMk/>
            <pc:sldMk cId="1731437986" sldId="1492"/>
            <ac:picMk id="32" creationId="{54A4251C-1374-4824-B27F-9A83204156A7}"/>
          </ac:picMkLst>
        </pc:picChg>
      </pc:sldChg>
    </pc:docChg>
  </pc:docChgLst>
  <pc:docChgLst>
    <pc:chgData name="Caromi, Raied M. (Fed)" userId="S::rmc1@nist.gov::2f070f14-d9da-4d28-9fa7-4485bfe61460" providerId="AD" clId="Web-{59AE385E-4556-7CEB-1463-10EEDD13D50D}"/>
    <pc:docChg chg="modSld">
      <pc:chgData name="Caromi, Raied M. (Fed)" userId="S::rmc1@nist.gov::2f070f14-d9da-4d28-9fa7-4485bfe61460" providerId="AD" clId="Web-{59AE385E-4556-7CEB-1463-10EEDD13D50D}" dt="2022-08-29T17:35:29.681" v="3" actId="20577"/>
      <pc:docMkLst>
        <pc:docMk/>
      </pc:docMkLst>
      <pc:sldChg chg="modSp">
        <pc:chgData name="Caromi, Raied M. (Fed)" userId="S::rmc1@nist.gov::2f070f14-d9da-4d28-9fa7-4485bfe61460" providerId="AD" clId="Web-{59AE385E-4556-7CEB-1463-10EEDD13D50D}" dt="2022-08-29T17:35:29.681" v="3" actId="20577"/>
        <pc:sldMkLst>
          <pc:docMk/>
          <pc:sldMk cId="3797664982" sldId="1479"/>
        </pc:sldMkLst>
        <pc:spChg chg="mod">
          <ac:chgData name="Caromi, Raied M. (Fed)" userId="S::rmc1@nist.gov::2f070f14-d9da-4d28-9fa7-4485bfe61460" providerId="AD" clId="Web-{59AE385E-4556-7CEB-1463-10EEDD13D50D}" dt="2022-08-29T17:35:29.681" v="3" actId="20577"/>
          <ac:spMkLst>
            <pc:docMk/>
            <pc:sldMk cId="3797664982" sldId="1479"/>
            <ac:spMk id="3" creationId="{3A842E42-3F51-4849-82D2-5A26B3443F60}"/>
          </ac:spMkLst>
        </pc:spChg>
      </pc:sldChg>
      <pc:sldChg chg="modSp">
        <pc:chgData name="Caromi, Raied M. (Fed)" userId="S::rmc1@nist.gov::2f070f14-d9da-4d28-9fa7-4485bfe61460" providerId="AD" clId="Web-{59AE385E-4556-7CEB-1463-10EEDD13D50D}" dt="2022-08-29T17:32:08.443" v="0" actId="14100"/>
        <pc:sldMkLst>
          <pc:docMk/>
          <pc:sldMk cId="1772305766" sldId="1481"/>
        </pc:sldMkLst>
        <pc:spChg chg="mod">
          <ac:chgData name="Caromi, Raied M. (Fed)" userId="S::rmc1@nist.gov::2f070f14-d9da-4d28-9fa7-4485bfe61460" providerId="AD" clId="Web-{59AE385E-4556-7CEB-1463-10EEDD13D50D}" dt="2022-08-29T17:32:08.443" v="0" actId="14100"/>
          <ac:spMkLst>
            <pc:docMk/>
            <pc:sldMk cId="1772305766" sldId="1481"/>
            <ac:spMk id="37" creationId="{15398445-E390-44DC-A259-AFF268BF0AF0}"/>
          </ac:spMkLst>
        </pc:spChg>
      </pc:sldChg>
    </pc:docChg>
  </pc:docChgLst>
  <pc:docChgLst>
    <pc:chgData name="Blandino, Steve (IntlAssoc)" userId="0c554642-0bce-4f48-a335-9a098d4b356f" providerId="ADAL" clId="{1A36144B-ABBB-4D36-90B4-EFB12D2A5E22}"/>
    <pc:docChg chg="modSld">
      <pc:chgData name="Blandino, Steve (IntlAssoc)" userId="0c554642-0bce-4f48-a335-9a098d4b356f" providerId="ADAL" clId="{1A36144B-ABBB-4D36-90B4-EFB12D2A5E22}" dt="2022-06-15T12:15:35.202" v="6" actId="20577"/>
      <pc:docMkLst>
        <pc:docMk/>
      </pc:docMkLst>
      <pc:sldChg chg="modNotesTx">
        <pc:chgData name="Blandino, Steve (IntlAssoc)" userId="0c554642-0bce-4f48-a335-9a098d4b356f" providerId="ADAL" clId="{1A36144B-ABBB-4D36-90B4-EFB12D2A5E22}" dt="2022-06-15T12:14:57.474" v="1" actId="20577"/>
        <pc:sldMkLst>
          <pc:docMk/>
          <pc:sldMk cId="1294698546" sldId="1442"/>
        </pc:sldMkLst>
      </pc:sldChg>
      <pc:sldChg chg="modNotesTx">
        <pc:chgData name="Blandino, Steve (IntlAssoc)" userId="0c554642-0bce-4f48-a335-9a098d4b356f" providerId="ADAL" clId="{1A36144B-ABBB-4D36-90B4-EFB12D2A5E22}" dt="2022-06-15T12:14:55.516" v="0" actId="20577"/>
        <pc:sldMkLst>
          <pc:docMk/>
          <pc:sldMk cId="1374602485" sldId="1447"/>
        </pc:sldMkLst>
      </pc:sldChg>
      <pc:sldChg chg="modNotesTx">
        <pc:chgData name="Blandino, Steve (IntlAssoc)" userId="0c554642-0bce-4f48-a335-9a098d4b356f" providerId="ADAL" clId="{1A36144B-ABBB-4D36-90B4-EFB12D2A5E22}" dt="2022-06-15T12:15:13.831" v="5" actId="20577"/>
        <pc:sldMkLst>
          <pc:docMk/>
          <pc:sldMk cId="3925095950" sldId="1451"/>
        </pc:sldMkLst>
      </pc:sldChg>
      <pc:sldChg chg="modNotesTx">
        <pc:chgData name="Blandino, Steve (IntlAssoc)" userId="0c554642-0bce-4f48-a335-9a098d4b356f" providerId="ADAL" clId="{1A36144B-ABBB-4D36-90B4-EFB12D2A5E22}" dt="2022-06-15T12:15:01.764" v="2" actId="20577"/>
        <pc:sldMkLst>
          <pc:docMk/>
          <pc:sldMk cId="2986152809" sldId="1460"/>
        </pc:sldMkLst>
      </pc:sldChg>
      <pc:sldChg chg="modNotesTx">
        <pc:chgData name="Blandino, Steve (IntlAssoc)" userId="0c554642-0bce-4f48-a335-9a098d4b356f" providerId="ADAL" clId="{1A36144B-ABBB-4D36-90B4-EFB12D2A5E22}" dt="2022-06-15T12:15:35.202" v="6" actId="20577"/>
        <pc:sldMkLst>
          <pc:docMk/>
          <pc:sldMk cId="918551685" sldId="1484"/>
        </pc:sldMkLst>
      </pc:sldChg>
      <pc:sldChg chg="modNotesTx">
        <pc:chgData name="Blandino, Steve (IntlAssoc)" userId="0c554642-0bce-4f48-a335-9a098d4b356f" providerId="ADAL" clId="{1A36144B-ABBB-4D36-90B4-EFB12D2A5E22}" dt="2022-06-15T12:15:10.732" v="4" actId="20577"/>
        <pc:sldMkLst>
          <pc:docMk/>
          <pc:sldMk cId="620717625" sldId="1487"/>
        </pc:sldMkLst>
      </pc:sldChg>
      <pc:sldChg chg="modNotesTx">
        <pc:chgData name="Blandino, Steve (IntlAssoc)" userId="0c554642-0bce-4f48-a335-9a098d4b356f" providerId="ADAL" clId="{1A36144B-ABBB-4D36-90B4-EFB12D2A5E22}" dt="2022-06-15T12:15:08.467" v="3" actId="20577"/>
        <pc:sldMkLst>
          <pc:docMk/>
          <pc:sldMk cId="3396132363" sldId="148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22_7B4BDBA7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 2018 Enacted</c:v>
                </c:pt>
              </c:strCache>
            </c:strRef>
          </c:tx>
          <c:dPt>
            <c:idx val="0"/>
            <c:bubble3D val="0"/>
            <c:spPr>
              <a:solidFill>
                <a:srgbClr val="1133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AA-4047-BFA2-946C1D41F985}"/>
              </c:ext>
            </c:extLst>
          </c:dPt>
          <c:dPt>
            <c:idx val="1"/>
            <c:bubble3D val="0"/>
            <c:spPr>
              <a:pattFill prst="pct75">
                <a:fgClr>
                  <a:srgbClr val="B2471E"/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AA-4047-BFA2-946C1D41F985}"/>
              </c:ext>
            </c:extLst>
          </c:dPt>
          <c:dPt>
            <c:idx val="2"/>
            <c:bubble3D val="0"/>
            <c:spPr>
              <a:solidFill>
                <a:srgbClr val="B2471E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AA-4047-BFA2-946C1D41F985}"/>
              </c:ext>
            </c:extLst>
          </c:dPt>
          <c:dPt>
            <c:idx val="3"/>
            <c:bubble3D val="0"/>
            <c:spPr>
              <a:solidFill>
                <a:srgbClr val="5D8B7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AA-4047-BFA2-946C1D41F985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STRS 60%</c:v>
                </c:pt>
                <c:pt idx="1">
                  <c:v>ITS (Hollings MEP) 12%</c:v>
                </c:pt>
                <c:pt idx="2">
                  <c:v>ITS (Manufacturing USA) 1%</c:v>
                </c:pt>
                <c:pt idx="3">
                  <c:v>CRS 27%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724.5</c:v>
                </c:pt>
                <c:pt idx="1">
                  <c:v>140</c:v>
                </c:pt>
                <c:pt idx="2">
                  <c:v>15</c:v>
                </c:pt>
                <c:pt idx="3">
                  <c:v>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AA-4047-BFA2-946C1D41F98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780A22-F25C-45C0-869B-C6F36907DF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86410-4674-49F4-AC43-4F052B0BC7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85F1D-2BF0-480F-80FF-5F60372CAA95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A4B88-A82E-4537-875B-24F642F7F2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6F4BC-392F-4563-8D0D-179589A7B6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6CE39-2846-46E8-8D73-98C073FF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50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5D550-4804-0648-9841-5DE6A0CD0169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804BF-A41C-8448-874E-9C0B6FDDA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79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93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54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3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9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1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3.jpe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2.png"/><Relationship Id="rId7" Type="http://schemas.openxmlformats.org/officeDocument/2006/relationships/image" Target="../media/image27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9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12.png"/><Relationship Id="rId4" Type="http://schemas.openxmlformats.org/officeDocument/2006/relationships/image" Target="../media/image44.jpeg"/><Relationship Id="rId9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087707-6360-8941-90A4-F513F1024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032" y="0"/>
            <a:ext cx="12228755" cy="5753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06198-1EEA-C342-A1A2-40617829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9" y="125292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299C8-3CCB-9F48-A452-224FD24BD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3A121-89FF-D74D-B673-3DF25B57E1AE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7EA63F-E258-8B4D-B70A-6AFAEA50ED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BAB4046-800C-4703-8A9E-0B3C73AEE3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22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4B4D0-7F86-4003-B51A-5504167F26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9B78758-F9F3-482C-BA28-A71E2B9D4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2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059BF2-5FB3-4DFD-AAE0-261ED0D7C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49943-6A86-4BC6-978A-78390C393E4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09F19BC-61B5-409A-BE83-3413F74A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72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29C6262-BDA7-4D2D-8603-E5B3C4CEC85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CDB410-C29A-49F5-8826-31460E13F7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6A5CD18-7FE9-4A15-B01B-55CF4063B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person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48BEF8E-9168-4DC0-BB27-091BECA0AA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20CE4FE-E261-4412-B5B5-4B1C01930F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2" y="3166050"/>
            <a:ext cx="11671300" cy="614363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3400" b="1" i="0" u="none" strike="noStrike" kern="1200" cap="all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j-ea"/>
                <a:cs typeface="Gill Sans MT"/>
              </a:defRPr>
            </a:lvl1pPr>
            <a:lvl2pPr marL="457200" indent="0">
              <a:buNone/>
              <a:defRPr>
                <a:solidFill>
                  <a:srgbClr val="FF0000"/>
                </a:solidFill>
              </a:defRPr>
            </a:lvl2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671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person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D3302-0026-487D-B970-B4421BC351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2" y="3166050"/>
            <a:ext cx="11671300" cy="614363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3400" b="1" i="0" u="none" strike="noStrike" kern="1200" cap="all" spc="0" normalizeH="0" baseline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j-ea"/>
                <a:cs typeface="Gill Sans MT"/>
              </a:defRPr>
            </a:lvl1pPr>
            <a:lvl2pPr marL="457200" indent="0">
              <a:buNone/>
              <a:defRPr>
                <a:solidFill>
                  <a:srgbClr val="FF0000"/>
                </a:solidFill>
              </a:defRPr>
            </a:lvl2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205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342434-9005-9A48-8FA3-73C5FE8D7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14CCD-6008-7C48-8213-7ACB9973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048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58A46-4497-4846-9950-4FE69B7CB5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0" y="1088249"/>
            <a:ext cx="12192000" cy="389787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Object/Photo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38A29F-49C5-8E46-9DD1-3268CB9B3E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92819" y="5213932"/>
            <a:ext cx="9824225" cy="126386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1027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2" userDrawn="1">
          <p15:clr>
            <a:srgbClr val="FBAE40"/>
          </p15:clr>
        </p15:guide>
        <p15:guide id="3" orient="horz" pos="50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253" y="1622502"/>
            <a:ext cx="10753493" cy="14569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93048A-A103-8740-9E4D-A13D62CF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CFA31AA8-C387-164B-869F-B0075C511E6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2542" y="3603157"/>
            <a:ext cx="3889249" cy="2495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9B1F4115-3B6A-C147-B3F0-135C7ECD40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54344" y="3603157"/>
            <a:ext cx="3889249" cy="2495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20" name="Picture Placeholder 37">
            <a:extLst>
              <a:ext uri="{FF2B5EF4-FFF2-40B4-BE49-F238E27FC236}">
                <a16:creationId xmlns:a16="http://schemas.microsoft.com/office/drawing/2014/main" id="{5E9C8FEA-E368-2E47-8707-A1899F1C96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09655" y="3603157"/>
            <a:ext cx="3889249" cy="2495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26225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 userDrawn="1">
          <p15:clr>
            <a:srgbClr val="FBAE40"/>
          </p15:clr>
        </p15:guide>
        <p15:guide id="3" pos="432" userDrawn="1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A35D9A-EEF1-DD46-987E-6CF872511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FACD73-4E5D-A345-B9F2-A050263D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8609" y="1757943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002060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32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28B23-895C-5C4C-B680-35A98899E6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3FAAB9C-4676-8C48-8CEF-A4CF6BE5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F18C6717-9848-804B-B1E2-2105CEE0B19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358590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63FB6F-295B-4145-AC04-27AECBF663FE}"/>
              </a:ext>
            </a:extLst>
          </p:cNvPr>
          <p:cNvSpPr/>
          <p:nvPr userDrawn="1"/>
        </p:nvSpPr>
        <p:spPr>
          <a:xfrm>
            <a:off x="10173653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0F6BE-9234-024F-833A-824C3D3A925D}"/>
              </a:ext>
            </a:extLst>
          </p:cNvPr>
          <p:cNvSpPr/>
          <p:nvPr userDrawn="1"/>
        </p:nvSpPr>
        <p:spPr>
          <a:xfrm>
            <a:off x="8586154" y="3561055"/>
            <a:ext cx="1399032" cy="2013995"/>
          </a:xfrm>
          <a:prstGeom prst="rect">
            <a:avLst/>
          </a:prstGeom>
          <a:solidFill>
            <a:srgbClr val="B9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1BF4F-6491-E24D-82FA-6C4C49768707}"/>
              </a:ext>
            </a:extLst>
          </p:cNvPr>
          <p:cNvSpPr/>
          <p:nvPr userDrawn="1"/>
        </p:nvSpPr>
        <p:spPr>
          <a:xfrm>
            <a:off x="6976872" y="3561054"/>
            <a:ext cx="1407759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0C1E6D-6FDE-8C4C-84A7-19639DF2BE58}"/>
              </a:ext>
            </a:extLst>
          </p:cNvPr>
          <p:cNvSpPr/>
          <p:nvPr userDrawn="1"/>
        </p:nvSpPr>
        <p:spPr>
          <a:xfrm>
            <a:off x="5416537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1D280-A245-594C-9C82-B79E20F196D0}"/>
              </a:ext>
            </a:extLst>
          </p:cNvPr>
          <p:cNvSpPr/>
          <p:nvPr userDrawn="1"/>
        </p:nvSpPr>
        <p:spPr>
          <a:xfrm>
            <a:off x="3836549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EA32C-2240-6F4B-914F-98F7B8238AF2}"/>
              </a:ext>
            </a:extLst>
          </p:cNvPr>
          <p:cNvSpPr/>
          <p:nvPr userDrawn="1"/>
        </p:nvSpPr>
        <p:spPr>
          <a:xfrm>
            <a:off x="651527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A93E19-50A5-9548-8F8C-391BBBDBDB90}"/>
              </a:ext>
            </a:extLst>
          </p:cNvPr>
          <p:cNvSpPr/>
          <p:nvPr userDrawn="1"/>
        </p:nvSpPr>
        <p:spPr>
          <a:xfrm>
            <a:off x="2254237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ED8E57-8E6A-9147-8403-FC7756A82595}"/>
              </a:ext>
            </a:extLst>
          </p:cNvPr>
          <p:cNvSpPr/>
          <p:nvPr userDrawn="1"/>
        </p:nvSpPr>
        <p:spPr>
          <a:xfrm>
            <a:off x="65152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DE5E9-7903-9D43-B5F6-3F8CE301C9A3}"/>
              </a:ext>
            </a:extLst>
          </p:cNvPr>
          <p:cNvSpPr/>
          <p:nvPr userDrawn="1"/>
        </p:nvSpPr>
        <p:spPr>
          <a:xfrm>
            <a:off x="22490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5D5EB1-B45D-4743-A377-C9944576F172}"/>
              </a:ext>
            </a:extLst>
          </p:cNvPr>
          <p:cNvSpPr/>
          <p:nvPr userDrawn="1"/>
        </p:nvSpPr>
        <p:spPr>
          <a:xfrm>
            <a:off x="3836161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42BFC-2C0F-7B4C-A926-E9D82CEC7CDF}"/>
              </a:ext>
            </a:extLst>
          </p:cNvPr>
          <p:cNvSpPr/>
          <p:nvPr userDrawn="1"/>
        </p:nvSpPr>
        <p:spPr>
          <a:xfrm>
            <a:off x="5403963" y="2162022"/>
            <a:ext cx="1413590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E8556-4AB5-444E-83C6-EBC637F23838}"/>
              </a:ext>
            </a:extLst>
          </p:cNvPr>
          <p:cNvSpPr/>
          <p:nvPr userDrawn="1"/>
        </p:nvSpPr>
        <p:spPr>
          <a:xfrm>
            <a:off x="69855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EFCBEB-6BFB-264C-849B-1BCB554A8812}"/>
              </a:ext>
            </a:extLst>
          </p:cNvPr>
          <p:cNvSpPr/>
          <p:nvPr userDrawn="1"/>
        </p:nvSpPr>
        <p:spPr>
          <a:xfrm>
            <a:off x="858683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9489B2-A7AF-1A48-A34B-C686CA59A72C}"/>
              </a:ext>
            </a:extLst>
          </p:cNvPr>
          <p:cNvSpPr/>
          <p:nvPr userDrawn="1"/>
        </p:nvSpPr>
        <p:spPr>
          <a:xfrm>
            <a:off x="101738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13160A-7C33-214C-A659-A9486E4B61C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3175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619B90C-3B9F-5942-9F93-1B3C12E5D3F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61257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BEF394CA-5C7F-7747-88FB-CC36738A15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48319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26CAF10A-5FF5-A14E-ACBB-55A8215DC5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14361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Icon/photo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ED6402DC-B696-2240-8DA9-ADE6C47F16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90912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0FDABA7F-8C47-4247-9381-D417117873D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98995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2783E5F4-3A3F-B941-889C-722AE8E5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5546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B02A2-B4A7-7246-A7D2-D24AEC2B26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053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F09B16C-9619-E64D-89F0-2025BEB7F2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7057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2F39FD2-65E4-A24B-8EEB-6F38BDAF8B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0197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4058022-10D8-9D4C-8782-AD04941366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5777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BD41ED7-6893-A44E-8684-F19253C5E9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3644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6ABB7D3-8923-3541-8C81-B2A625F395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955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2B815BA-D993-E647-A23D-45104F3503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78400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7456F10-94CB-9840-86F1-1CBEA905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27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2A621-B74F-3A41-A866-D2CD7F26E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0"/>
            <a:ext cx="12195655" cy="573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A74CB-75CA-FB48-A8B5-239B7A321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09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95348-E952-2E4A-B6F1-C0FE7ADEFF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E6F119-D7E5-DE4E-A9F5-72940F83BFA5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0B58202-31F7-CE4A-9978-3C1A0749C2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B01848C-7608-44D8-ADD8-26EFF7EFCD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3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0A3B4F-B787-E348-81E5-AACFA52907BF}"/>
              </a:ext>
            </a:extLst>
          </p:cNvPr>
          <p:cNvSpPr/>
          <p:nvPr userDrawn="1"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EE32B-AE50-8946-9122-6D66A5E8A40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51" y="3987290"/>
            <a:ext cx="2420293" cy="28707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Photo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A68EDA-B380-A44A-B798-696050BAA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0840" y="1561453"/>
            <a:ext cx="8793480" cy="19592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B502A4-0F10-C046-A09B-5907847AD2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10840" y="4377805"/>
            <a:ext cx="8793480" cy="19592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FB21A36-8344-2E4A-BB13-8B1D1EA74D5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251" y="1097786"/>
            <a:ext cx="2420293" cy="28707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Photo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77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04CF099-8249-D241-A59F-D5406D5EC2B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311845"/>
            <a:ext cx="6884476" cy="55461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7A87BBD-D833-9640-B345-369071EC245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884476" y="1311845"/>
            <a:ext cx="5307523" cy="362753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64BF3-1BC5-854B-A716-FEAD932949A3}"/>
              </a:ext>
            </a:extLst>
          </p:cNvPr>
          <p:cNvSpPr/>
          <p:nvPr userDrawn="1"/>
        </p:nvSpPr>
        <p:spPr>
          <a:xfrm>
            <a:off x="6875332" y="4948518"/>
            <a:ext cx="5316667" cy="1909482"/>
          </a:xfrm>
          <a:prstGeom prst="rect">
            <a:avLst/>
          </a:prstGeom>
          <a:solidFill>
            <a:srgbClr val="5D8B7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6B19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C07767-73F1-E248-8946-69FB2221E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2175" y="5267325"/>
            <a:ext cx="4645025" cy="12980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9989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89C67D-F551-D24A-8D9C-6ABA80EC5EF8}"/>
              </a:ext>
            </a:extLst>
          </p:cNvPr>
          <p:cNvSpPr/>
          <p:nvPr userDrawn="1"/>
        </p:nvSpPr>
        <p:spPr>
          <a:xfrm>
            <a:off x="1062317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CD0D8-53A1-E24B-99EE-5AA04A5C89CE}"/>
              </a:ext>
            </a:extLst>
          </p:cNvPr>
          <p:cNvSpPr/>
          <p:nvPr userDrawn="1"/>
        </p:nvSpPr>
        <p:spPr>
          <a:xfrm>
            <a:off x="4587688" y="4357661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5E3B7-9503-9641-A7A8-60F96166A487}"/>
              </a:ext>
            </a:extLst>
          </p:cNvPr>
          <p:cNvSpPr/>
          <p:nvPr userDrawn="1"/>
        </p:nvSpPr>
        <p:spPr>
          <a:xfrm>
            <a:off x="8113059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EFEDA-983B-6547-95FE-6F3E5EBBC482}"/>
              </a:ext>
            </a:extLst>
          </p:cNvPr>
          <p:cNvSpPr/>
          <p:nvPr userDrawn="1"/>
        </p:nvSpPr>
        <p:spPr>
          <a:xfrm>
            <a:off x="4578723" y="2297447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368F0-D6DE-7A4E-9005-EFE41B503ABE}"/>
              </a:ext>
            </a:extLst>
          </p:cNvPr>
          <p:cNvSpPr/>
          <p:nvPr userDrawn="1"/>
        </p:nvSpPr>
        <p:spPr>
          <a:xfrm>
            <a:off x="8104094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1AB95-9234-5048-BF22-6A90E0A46C17}"/>
              </a:ext>
            </a:extLst>
          </p:cNvPr>
          <p:cNvSpPr/>
          <p:nvPr userDrawn="1"/>
        </p:nvSpPr>
        <p:spPr>
          <a:xfrm>
            <a:off x="1053352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3FCD2-F7B3-0046-9438-D570A76E26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2632702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1ED8E38-902A-914B-B497-3A0CE55E3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5342" y="2632702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FA7EFB9-A3D8-8D47-916A-DAC4CC3760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56186" y="2632702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7F7537F-C63B-EA49-9EDE-5FA37DD19F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9971" y="46985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80406A7-272D-504B-A7C8-AA61CE671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5342" y="46985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4869C6-9304-A448-A48C-0A9D2D89A6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6186" y="46985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99104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0C5EBA-FDE5-C744-8C25-171C6E49ED05}"/>
              </a:ext>
            </a:extLst>
          </p:cNvPr>
          <p:cNvSpPr/>
          <p:nvPr userDrawn="1"/>
        </p:nvSpPr>
        <p:spPr>
          <a:xfrm>
            <a:off x="270017" y="1367572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F55F8-F17A-FC46-941E-74A68AF677D2}"/>
              </a:ext>
            </a:extLst>
          </p:cNvPr>
          <p:cNvSpPr/>
          <p:nvPr userDrawn="1"/>
        </p:nvSpPr>
        <p:spPr>
          <a:xfrm>
            <a:off x="3076999" y="1367573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92DE6-5EC6-4D49-A3C5-29C00605CB95}"/>
              </a:ext>
            </a:extLst>
          </p:cNvPr>
          <p:cNvSpPr/>
          <p:nvPr userDrawn="1"/>
        </p:nvSpPr>
        <p:spPr>
          <a:xfrm>
            <a:off x="256570" y="4039015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47E62-84AE-884D-8677-1D5875DE6DED}"/>
              </a:ext>
            </a:extLst>
          </p:cNvPr>
          <p:cNvSpPr/>
          <p:nvPr userDrawn="1"/>
        </p:nvSpPr>
        <p:spPr>
          <a:xfrm>
            <a:off x="3076999" y="4039015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DCE74C-5520-A544-A078-9D485FE536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2488" y="1367571"/>
            <a:ext cx="6025050" cy="52602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A4AE0-38AE-5842-A062-C165BD86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73532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CF57B2-1F6F-564B-AE90-0606F45C4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547" y="1973532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FA9EEA3-2CAF-7046-AF37-6009977247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4582918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834188-F4F4-DA4C-8407-BA4BAA7EE0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5547" y="4582918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 userDrawn="1"/>
        </p:nvSpPr>
        <p:spPr>
          <a:xfrm>
            <a:off x="369841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3300413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533C124-7598-6F4B-BCB0-626B6DB9EA8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1F6868-B405-CA44-B412-5D6C4F518A0C}" type="datetimeFigureOut">
              <a:rPr lang="en-US" smtClean="0"/>
              <a:pPr/>
              <a:t>8/29/2022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0E789C-4D79-6649-8389-129C018B25F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C45A3A-841E-C04D-A6C3-2A644B41F8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540500-007F-2C4C-9583-7C56C95CB2D0}"/>
              </a:ext>
            </a:extLst>
          </p:cNvPr>
          <p:cNvSpPr/>
          <p:nvPr userDrawn="1"/>
        </p:nvSpPr>
        <p:spPr>
          <a:xfrm>
            <a:off x="369841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9387-C38C-4A48-919B-2E0B84969B6A}"/>
              </a:ext>
            </a:extLst>
          </p:cNvPr>
          <p:cNvSpPr/>
          <p:nvPr userDrawn="1"/>
        </p:nvSpPr>
        <p:spPr>
          <a:xfrm>
            <a:off x="4284504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 userDrawn="1"/>
        </p:nvSpPr>
        <p:spPr>
          <a:xfrm>
            <a:off x="4284504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4F073-3FAB-F44A-A9FC-2DD482EB2FB2}"/>
              </a:ext>
            </a:extLst>
          </p:cNvPr>
          <p:cNvSpPr/>
          <p:nvPr userDrawn="1"/>
        </p:nvSpPr>
        <p:spPr>
          <a:xfrm>
            <a:off x="369841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6E65-9843-6A40-99CA-BFFEB583C63D}"/>
              </a:ext>
            </a:extLst>
          </p:cNvPr>
          <p:cNvSpPr/>
          <p:nvPr userDrawn="1"/>
        </p:nvSpPr>
        <p:spPr>
          <a:xfrm>
            <a:off x="4284504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BC26D5-E557-9941-B421-8058460DC3F1}"/>
              </a:ext>
            </a:extLst>
          </p:cNvPr>
          <p:cNvSpPr/>
          <p:nvPr userDrawn="1"/>
        </p:nvSpPr>
        <p:spPr>
          <a:xfrm>
            <a:off x="8199167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 userDrawn="1"/>
        </p:nvSpPr>
        <p:spPr>
          <a:xfrm>
            <a:off x="8199167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6AE21E-790E-6F43-9472-E4246AFE3896}"/>
              </a:ext>
            </a:extLst>
          </p:cNvPr>
          <p:cNvSpPr/>
          <p:nvPr userDrawn="1"/>
        </p:nvSpPr>
        <p:spPr>
          <a:xfrm>
            <a:off x="8199167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 userDrawn="1"/>
        </p:nvCxnSpPr>
        <p:spPr>
          <a:xfrm>
            <a:off x="976628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 userDrawn="1"/>
        </p:nvCxnSpPr>
        <p:spPr>
          <a:xfrm>
            <a:off x="4912523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 userDrawn="1"/>
        </p:nvCxnSpPr>
        <p:spPr>
          <a:xfrm>
            <a:off x="8808662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2665413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3CEE1F8-3251-0440-8096-36359A5D876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6156" y="1514667"/>
            <a:ext cx="2372519" cy="812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A76E73E8-64F1-594C-B190-E221870265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46" y="5865811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3300413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2665413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931385" y="1514667"/>
            <a:ext cx="2372519" cy="812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50" name="Text Placeholder 32">
            <a:extLst>
              <a:ext uri="{FF2B5EF4-FFF2-40B4-BE49-F238E27FC236}">
                <a16:creationId xmlns:a16="http://schemas.microsoft.com/office/drawing/2014/main" id="{FBDB12C9-B50E-1848-A59A-138150A1E8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6975" y="5865811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3300413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2665413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7" name="Picture Placeholder 37">
            <a:extLst>
              <a:ext uri="{FF2B5EF4-FFF2-40B4-BE49-F238E27FC236}">
                <a16:creationId xmlns:a16="http://schemas.microsoft.com/office/drawing/2014/main" id="{DE52AE46-0B43-6F44-A580-F5BA1C3002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834312" y="1514667"/>
            <a:ext cx="2372519" cy="812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B149A87B-DFEA-8B43-9E0B-AF43980930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9902" y="5865811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079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 userDrawn="1"/>
        </p:nvSpPr>
        <p:spPr>
          <a:xfrm>
            <a:off x="369841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4625397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 userDrawn="1"/>
        </p:nvSpPr>
        <p:spPr>
          <a:xfrm>
            <a:off x="4284504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 userDrawn="1"/>
        </p:nvSpPr>
        <p:spPr>
          <a:xfrm>
            <a:off x="8199167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 userDrawn="1"/>
        </p:nvCxnSpPr>
        <p:spPr>
          <a:xfrm>
            <a:off x="976628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 userDrawn="1"/>
        </p:nvCxnSpPr>
        <p:spPr>
          <a:xfrm>
            <a:off x="4912523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 userDrawn="1"/>
        </p:nvCxnSpPr>
        <p:spPr>
          <a:xfrm>
            <a:off x="8808662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3990397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4625397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3990397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4504" y="1331132"/>
            <a:ext cx="3646921" cy="1991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4625397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3990397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Picture Placeholder 37">
            <a:extLst>
              <a:ext uri="{FF2B5EF4-FFF2-40B4-BE49-F238E27FC236}">
                <a16:creationId xmlns:a16="http://schemas.microsoft.com/office/drawing/2014/main" id="{97844E18-3BE6-C74E-BB09-B81CC159F77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96747" y="1331132"/>
            <a:ext cx="3646921" cy="1991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32" name="Picture Placeholder 37">
            <a:extLst>
              <a:ext uri="{FF2B5EF4-FFF2-40B4-BE49-F238E27FC236}">
                <a16:creationId xmlns:a16="http://schemas.microsoft.com/office/drawing/2014/main" id="{EEDCD707-9F20-FF45-B883-BF8A321D679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0686" y="1331132"/>
            <a:ext cx="3646921" cy="1991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3287266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6EEC3-429B-8A44-983D-A0B899649699}"/>
              </a:ext>
            </a:extLst>
          </p:cNvPr>
          <p:cNvSpPr/>
          <p:nvPr userDrawn="1"/>
        </p:nvSpPr>
        <p:spPr>
          <a:xfrm>
            <a:off x="824753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90314-C2CB-2543-8A25-EF005E1193E7}"/>
              </a:ext>
            </a:extLst>
          </p:cNvPr>
          <p:cNvSpPr/>
          <p:nvPr userDrawn="1"/>
        </p:nvSpPr>
        <p:spPr>
          <a:xfrm>
            <a:off x="824753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2A552-9800-2843-9545-B643B2DB4F85}"/>
              </a:ext>
            </a:extLst>
          </p:cNvPr>
          <p:cNvSpPr/>
          <p:nvPr userDrawn="1"/>
        </p:nvSpPr>
        <p:spPr>
          <a:xfrm>
            <a:off x="6470159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D2024D-0140-DA45-97C2-9DDF9E1590DD}"/>
              </a:ext>
            </a:extLst>
          </p:cNvPr>
          <p:cNvSpPr/>
          <p:nvPr userDrawn="1"/>
        </p:nvSpPr>
        <p:spPr>
          <a:xfrm>
            <a:off x="6470159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2E909-D766-154D-BEF2-807FD212D4CF}"/>
              </a:ext>
            </a:extLst>
          </p:cNvPr>
          <p:cNvSpPr/>
          <p:nvPr userDrawn="1"/>
        </p:nvSpPr>
        <p:spPr>
          <a:xfrm>
            <a:off x="824754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3F60-129E-9142-8BD9-F4C41E6DFAAD}"/>
              </a:ext>
            </a:extLst>
          </p:cNvPr>
          <p:cNvSpPr/>
          <p:nvPr userDrawn="1"/>
        </p:nvSpPr>
        <p:spPr>
          <a:xfrm>
            <a:off x="824754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57F28F-25A6-D147-A0FA-7657391E0C3A}"/>
              </a:ext>
            </a:extLst>
          </p:cNvPr>
          <p:cNvSpPr/>
          <p:nvPr userDrawn="1"/>
        </p:nvSpPr>
        <p:spPr>
          <a:xfrm>
            <a:off x="6470160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B7B92-72E2-B44D-9709-6CD2329A9F44}"/>
              </a:ext>
            </a:extLst>
          </p:cNvPr>
          <p:cNvSpPr/>
          <p:nvPr userDrawn="1"/>
        </p:nvSpPr>
        <p:spPr>
          <a:xfrm>
            <a:off x="6470160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150E7-6EE6-0A44-B69D-512C0471E36C}"/>
              </a:ext>
            </a:extLst>
          </p:cNvPr>
          <p:cNvSpPr txBox="1"/>
          <p:nvPr userDrawn="1"/>
        </p:nvSpPr>
        <p:spPr>
          <a:xfrm>
            <a:off x="951202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98912-181E-454B-9939-32C6A2A454D3}"/>
              </a:ext>
            </a:extLst>
          </p:cNvPr>
          <p:cNvSpPr txBox="1"/>
          <p:nvPr userDrawn="1"/>
        </p:nvSpPr>
        <p:spPr>
          <a:xfrm>
            <a:off x="6612414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4FA57-D13E-3747-91A6-72CF997A240F}"/>
              </a:ext>
            </a:extLst>
          </p:cNvPr>
          <p:cNvSpPr txBox="1"/>
          <p:nvPr userDrawn="1"/>
        </p:nvSpPr>
        <p:spPr>
          <a:xfrm>
            <a:off x="951202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BA8B7-F13E-A84B-AF80-E02975C1DF04}"/>
              </a:ext>
            </a:extLst>
          </p:cNvPr>
          <p:cNvSpPr txBox="1"/>
          <p:nvPr userDrawn="1"/>
        </p:nvSpPr>
        <p:spPr>
          <a:xfrm>
            <a:off x="6612414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CCC8AC-7D89-C045-8EB3-EB1E2B4C8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6E573C-E38E-964F-A717-EFB3D4B95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1D0381-93D9-9B44-9ADE-F6B4945F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351FF0D-5F37-1B47-9DFF-412BA1B3F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35660"/>
            <a:ext cx="4856163" cy="1506464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8B5C75C-2DB5-874D-9398-78CB58F60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900" y="1641491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0F93B5AA-1E6A-A444-8909-390CABF76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2235660"/>
            <a:ext cx="4856163" cy="15064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42BC73F6-4B0F-1F48-B94F-464C263AD3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9460" y="1641491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4FB15A2-BAF7-954C-B4E3-810AA952D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14958"/>
            <a:ext cx="4856163" cy="15510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844C94BE-9D37-5041-8D54-2852848E1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5900" y="4120789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ADF7230-F2ED-A343-9E70-2EA6DA1B18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1760" y="4714958"/>
            <a:ext cx="4856163" cy="15510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B7561818-C1AE-7E43-B51D-3A1DFEA05D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99460" y="4120789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448B1F-8D14-0E4A-A4D0-3CDCE890E9F9}"/>
              </a:ext>
            </a:extLst>
          </p:cNvPr>
          <p:cNvSpPr txBox="1"/>
          <p:nvPr userDrawn="1"/>
        </p:nvSpPr>
        <p:spPr>
          <a:xfrm>
            <a:off x="334537" y="-557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3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3EC4B84-A98F-0F44-B6DE-12EBBF62B4AB}"/>
              </a:ext>
            </a:extLst>
          </p:cNvPr>
          <p:cNvSpPr/>
          <p:nvPr userDrawn="1"/>
        </p:nvSpPr>
        <p:spPr>
          <a:xfrm>
            <a:off x="5767136" y="3560068"/>
            <a:ext cx="1020264" cy="1020264"/>
          </a:xfrm>
          <a:prstGeom prst="ellipse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0C6F94-E210-4C49-B3C7-4700816740EA}"/>
              </a:ext>
            </a:extLst>
          </p:cNvPr>
          <p:cNvSpPr/>
          <p:nvPr userDrawn="1"/>
        </p:nvSpPr>
        <p:spPr>
          <a:xfrm>
            <a:off x="5767136" y="5041877"/>
            <a:ext cx="1020264" cy="1020264"/>
          </a:xfrm>
          <a:prstGeom prst="ellipse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95090-8F67-B845-B18F-11F4AEAEB572}"/>
              </a:ext>
            </a:extLst>
          </p:cNvPr>
          <p:cNvCxnSpPr/>
          <p:nvPr userDrawn="1"/>
        </p:nvCxnSpPr>
        <p:spPr>
          <a:xfrm>
            <a:off x="5741894" y="4801334"/>
            <a:ext cx="5611906" cy="0"/>
          </a:xfrm>
          <a:prstGeom prst="line">
            <a:avLst/>
          </a:prstGeom>
          <a:ln>
            <a:solidFill>
              <a:srgbClr val="202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8AF190-518E-CC44-8D9D-2EC7C01B2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3A9FA-E6B3-DE40-BDFB-918D40F209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F768-B26D-6E46-B98E-667D6AF4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AB05E60-EBBC-2F44-BA0E-BE0C1657DF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3796" y="1344765"/>
            <a:ext cx="4691542" cy="491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9811A0-BF24-EE44-818F-427AF0FFA8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32625" y="3634662"/>
            <a:ext cx="4782864" cy="10195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79B51C1-5A11-704A-9126-A7BCD43D65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32625" y="5069058"/>
            <a:ext cx="4782864" cy="10195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FBF497-66E0-6B46-A04D-F4606FEB8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1987" y="1546225"/>
            <a:ext cx="6073501" cy="1762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</p:spTree>
    <p:extLst>
      <p:ext uri="{BB962C8B-B14F-4D97-AF65-F5344CB8AC3E}">
        <p14:creationId xmlns:p14="http://schemas.microsoft.com/office/powerpoint/2010/main" val="1677242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7">
            <a:extLst>
              <a:ext uri="{FF2B5EF4-FFF2-40B4-BE49-F238E27FC236}">
                <a16:creationId xmlns:a16="http://schemas.microsoft.com/office/drawing/2014/main" id="{4BFA3B63-745D-FD46-B23D-AE41ECEB8C6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44FA1-D70D-FF4B-B79E-E7CCBFAB3202}"/>
              </a:ext>
            </a:extLst>
          </p:cNvPr>
          <p:cNvSpPr/>
          <p:nvPr userDrawn="1"/>
        </p:nvSpPr>
        <p:spPr>
          <a:xfrm>
            <a:off x="6337300" y="1059718"/>
            <a:ext cx="5854700" cy="5793129"/>
          </a:xfrm>
          <a:prstGeom prst="rect">
            <a:avLst/>
          </a:prstGeom>
          <a:solidFill>
            <a:srgbClr val="1532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DDC68-D8F5-AF4B-89AB-B29650489B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48BBA-2F0F-4242-8BB9-3C9A72616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3463DA-2488-474E-A818-B889BD3A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1B680D7-67E6-E348-95D1-A86A30675A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0670" y="1672640"/>
            <a:ext cx="4538663" cy="123625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ECCD6F6-3E81-154F-90A5-626A7FB97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0670" y="3237189"/>
            <a:ext cx="4538663" cy="123625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D3109A5-92FC-5344-B194-90F8584B0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0670" y="4791801"/>
            <a:ext cx="4538663" cy="123625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ED8AF2-A6B5-BA4B-97C1-D5E22582614E}"/>
              </a:ext>
            </a:extLst>
          </p:cNvPr>
          <p:cNvSpPr/>
          <p:nvPr userDrawn="1"/>
        </p:nvSpPr>
        <p:spPr>
          <a:xfrm>
            <a:off x="5810537" y="1685983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928F1E-3ECE-204F-8EFA-E9873587C0A6}"/>
              </a:ext>
            </a:extLst>
          </p:cNvPr>
          <p:cNvSpPr/>
          <p:nvPr userDrawn="1"/>
        </p:nvSpPr>
        <p:spPr>
          <a:xfrm>
            <a:off x="5810537" y="325818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F1E90-BBE6-8344-BD69-6B6EC5623D8B}"/>
              </a:ext>
            </a:extLst>
          </p:cNvPr>
          <p:cNvSpPr/>
          <p:nvPr userDrawn="1"/>
        </p:nvSpPr>
        <p:spPr>
          <a:xfrm>
            <a:off x="5810537" y="483119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85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95D86F-0D51-C543-A9F3-1822D886FB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325D5F-6A34-A546-AFAF-5C93905736DD}"/>
              </a:ext>
            </a:extLst>
          </p:cNvPr>
          <p:cNvSpPr/>
          <p:nvPr userDrawn="1"/>
        </p:nvSpPr>
        <p:spPr>
          <a:xfrm>
            <a:off x="1062317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8DE59-E2FF-0B40-B602-1C3A76CC5EC1}"/>
              </a:ext>
            </a:extLst>
          </p:cNvPr>
          <p:cNvSpPr/>
          <p:nvPr userDrawn="1"/>
        </p:nvSpPr>
        <p:spPr>
          <a:xfrm>
            <a:off x="2751970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C1E64-3D20-2E4C-876E-4063674422F9}"/>
              </a:ext>
            </a:extLst>
          </p:cNvPr>
          <p:cNvSpPr/>
          <p:nvPr userDrawn="1"/>
        </p:nvSpPr>
        <p:spPr>
          <a:xfrm>
            <a:off x="6277341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58FA1-D623-2B46-B9E3-FF112353B1ED}"/>
              </a:ext>
            </a:extLst>
          </p:cNvPr>
          <p:cNvSpPr/>
          <p:nvPr userDrawn="1"/>
        </p:nvSpPr>
        <p:spPr>
          <a:xfrm>
            <a:off x="4587688" y="2810435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D1-2231-C046-ABD2-14C5F2A323D9}"/>
              </a:ext>
            </a:extLst>
          </p:cNvPr>
          <p:cNvSpPr/>
          <p:nvPr userDrawn="1"/>
        </p:nvSpPr>
        <p:spPr>
          <a:xfrm>
            <a:off x="8104094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A612F-57AB-F642-95E1-3CB7D7F6D7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41CA43-4C3A-D348-BCD9-F09494DD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17151F1-D7E5-AF48-B4CD-433E76184C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3032825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9CB3F9-A570-A941-93FE-A8B5DA4961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4682" y="3032825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0DD4577-90CA-0144-8FB0-CB529F9A97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9082" y="3032825"/>
            <a:ext cx="2292350" cy="84613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D0103B-A93B-E543-964C-79D5B20E15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09624" y="48164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1BB9A9-0045-C345-A842-1E3AAFF1D3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34995" y="48164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2575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803" y="0"/>
            <a:ext cx="12192000" cy="6085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0493E-BF3F-BB45-AA8B-B5CC0BCE52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AAED3-6E58-C048-8DCC-F1DC236879DA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07147-0DCE-E846-A4DA-BDE4789366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D3E085C4-DCA6-43B0-9D45-C9864076F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73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 userDrawn="1"/>
        </p:nvSpPr>
        <p:spPr>
          <a:xfrm>
            <a:off x="7113494" y="1208434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D020C7-4327-164A-92D2-59639A9A6FF7}"/>
              </a:ext>
            </a:extLst>
          </p:cNvPr>
          <p:cNvSpPr/>
          <p:nvPr userDrawn="1"/>
        </p:nvSpPr>
        <p:spPr>
          <a:xfrm>
            <a:off x="7109018" y="2611441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2CA69-0512-5143-9A99-AE6C3AEE82F6}"/>
              </a:ext>
            </a:extLst>
          </p:cNvPr>
          <p:cNvSpPr/>
          <p:nvPr userDrawn="1"/>
        </p:nvSpPr>
        <p:spPr>
          <a:xfrm>
            <a:off x="7113494" y="4021729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5BB34B-7A0F-FB4E-AD3E-E5CF32FEC69D}"/>
              </a:ext>
            </a:extLst>
          </p:cNvPr>
          <p:cNvSpPr/>
          <p:nvPr userDrawn="1"/>
        </p:nvSpPr>
        <p:spPr>
          <a:xfrm>
            <a:off x="7113494" y="5432017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 userDrawn="1"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0F723-B55C-A641-86F8-DC4E5B51AC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3416" y="1462331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0102017-EDA8-DB45-ACFE-4CE03EBEF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3416" y="2871129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0DD8EC6-C423-694C-A886-EA99136918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3416" y="4248373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1516595-223C-0A4B-9F5B-FC0852AE3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43416" y="5659484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2C554-F2CB-0743-A9E6-A6F1457B7F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0142" y="1462331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178F9A6-0A00-1342-8F58-83BFC1D08E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0142" y="2873442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98E5A91-69E0-2447-9397-8BFC914653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0142" y="5661797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96F4BB3-C700-4E4F-9739-32F1CF237C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10142" y="4250686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78695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 userDrawn="1"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 userDrawn="1"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8C4A-902E-0740-8B67-826791ADC3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03912" y="1470556"/>
            <a:ext cx="4357864" cy="1577293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55A46A6-EBDD-1648-8270-C28827C030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03912" y="3203588"/>
            <a:ext cx="4357864" cy="1605479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EFD1E58-A36C-7945-83BC-0C23AB550D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03912" y="4975944"/>
            <a:ext cx="4357864" cy="1605479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75658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B12862A-4A85-3245-A857-DDF868D04F06}"/>
              </a:ext>
            </a:extLst>
          </p:cNvPr>
          <p:cNvSpPr/>
          <p:nvPr userDrawn="1"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B21C8A-102D-7E47-B058-9A5C7AB03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B6E947-52CF-B041-925C-7EBFBF9C06E2}"/>
              </a:ext>
            </a:extLst>
          </p:cNvPr>
          <p:cNvSpPr/>
          <p:nvPr userDrawn="1"/>
        </p:nvSpPr>
        <p:spPr>
          <a:xfrm>
            <a:off x="600865" y="1187125"/>
            <a:ext cx="6189674" cy="552659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A54BC-3581-9444-8FF4-D1073D55E969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B894B2-364A-114E-88B5-42EBFD3FBB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3637B43-F370-FC4D-AF45-F8A373B2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799C64F-1068-4D49-ACD9-00AC4A42A5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09786" y="1836924"/>
            <a:ext cx="4814293" cy="42202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028C27C-6BD0-704E-B861-2F5DC627F9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3912" y="1470555"/>
            <a:ext cx="4357864" cy="50431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800"/>
            </a:lvl1pPr>
            <a:lvl2pPr marL="914400" indent="-457200">
              <a:buFont typeface="+mj-lt"/>
              <a:buAutoNum type="arabi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714500" indent="-342900">
              <a:buFont typeface="+mj-lt"/>
              <a:buAutoNum type="arabicPeriod"/>
              <a:defRPr sz="1600"/>
            </a:lvl4pPr>
            <a:lvl5pPr marL="2171700" indent="-342900">
              <a:buFont typeface="+mj-lt"/>
              <a:buAutoNum type="arabicPeriod"/>
              <a:defRPr sz="1600"/>
            </a:lvl5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FEBEA0D-3BA1-F94A-BEC7-88F1A2C863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391AB2-8DEA-704B-9ABF-A90C77E39E9E}"/>
              </a:ext>
            </a:extLst>
          </p:cNvPr>
          <p:cNvSpPr/>
          <p:nvPr userDrawn="1"/>
        </p:nvSpPr>
        <p:spPr>
          <a:xfrm>
            <a:off x="571499" y="4089005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D0780-F537-DE45-A806-734B3795D7CD}"/>
              </a:ext>
            </a:extLst>
          </p:cNvPr>
          <p:cNvSpPr/>
          <p:nvPr userDrawn="1"/>
        </p:nvSpPr>
        <p:spPr>
          <a:xfrm>
            <a:off x="571499" y="1609344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CEDEC8-D450-874E-AE08-B5BC3F49CEED}"/>
              </a:ext>
            </a:extLst>
          </p:cNvPr>
          <p:cNvSpPr/>
          <p:nvPr userDrawn="1"/>
        </p:nvSpPr>
        <p:spPr>
          <a:xfrm>
            <a:off x="6170545" y="4089005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C0E43C-F475-0F4A-A7C8-F7174C77B316}"/>
              </a:ext>
            </a:extLst>
          </p:cNvPr>
          <p:cNvSpPr/>
          <p:nvPr userDrawn="1"/>
        </p:nvSpPr>
        <p:spPr>
          <a:xfrm>
            <a:off x="6170545" y="1609344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180100-237E-2147-BFE1-6DB26C1437A0}"/>
              </a:ext>
            </a:extLst>
          </p:cNvPr>
          <p:cNvCxnSpPr>
            <a:cxnSpLocks/>
          </p:cNvCxnSpPr>
          <p:nvPr userDrawn="1"/>
        </p:nvCxnSpPr>
        <p:spPr>
          <a:xfrm>
            <a:off x="1973179" y="1793718"/>
            <a:ext cx="0" cy="1790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AB93F-ED05-8644-A8DE-881181D487CA}"/>
              </a:ext>
            </a:extLst>
          </p:cNvPr>
          <p:cNvCxnSpPr>
            <a:cxnSpLocks/>
          </p:cNvCxnSpPr>
          <p:nvPr userDrawn="1"/>
        </p:nvCxnSpPr>
        <p:spPr>
          <a:xfrm>
            <a:off x="1973179" y="4391326"/>
            <a:ext cx="0" cy="1746716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3EBBA0-E625-E247-B73B-1FEEA01672BF}"/>
              </a:ext>
            </a:extLst>
          </p:cNvPr>
          <p:cNvCxnSpPr>
            <a:cxnSpLocks/>
          </p:cNvCxnSpPr>
          <p:nvPr userDrawn="1"/>
        </p:nvCxnSpPr>
        <p:spPr>
          <a:xfrm>
            <a:off x="7555832" y="1793718"/>
            <a:ext cx="0" cy="1790310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08A41D-35F3-5242-A298-B9C4D9DA8B54}"/>
              </a:ext>
            </a:extLst>
          </p:cNvPr>
          <p:cNvCxnSpPr>
            <a:cxnSpLocks/>
          </p:cNvCxnSpPr>
          <p:nvPr userDrawn="1"/>
        </p:nvCxnSpPr>
        <p:spPr>
          <a:xfrm>
            <a:off x="7555832" y="4391326"/>
            <a:ext cx="0" cy="1746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DE0A090-01F3-394C-AC7C-BC46914380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C8EBF2-3A5C-444B-BC9C-CCDB9EF27E83}"/>
              </a:ext>
            </a:extLst>
          </p:cNvPr>
          <p:cNvCxnSpPr>
            <a:cxnSpLocks/>
          </p:cNvCxnSpPr>
          <p:nvPr userDrawn="1"/>
        </p:nvCxnSpPr>
        <p:spPr>
          <a:xfrm>
            <a:off x="13378563" y="4347732"/>
            <a:ext cx="0" cy="1576087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90F6894-E796-2A40-8783-182AD34A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B29E76-328B-8742-BFE2-823DD5D39D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088" y="2100263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6FCADA57-C0A0-5D4F-ABFE-24007F82AC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5021" y="2100263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4EAFF9D-7304-1642-8859-35CEFD28D4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4088" y="4617686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274E9F46-68AD-1645-9679-4646530F53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25021" y="4617686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EB58E-3AE5-6948-BD22-A35E713263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97100" y="1855788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5C436DC-5F5F-5C47-BC7E-BA9B97FE5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2892" y="1855788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8013F99-2DD0-7941-97CE-30EED66A37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97100" y="4430023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179D97-9393-D542-9346-805B6395A0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2892" y="4430023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192472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96AB9A-E2C1-6C44-9C91-87230C4AF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1788C8-CE24-294D-BFBD-BCA72890847A}"/>
              </a:ext>
            </a:extLst>
          </p:cNvPr>
          <p:cNvSpPr/>
          <p:nvPr userDrawn="1"/>
        </p:nvSpPr>
        <p:spPr>
          <a:xfrm>
            <a:off x="677780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8B9EC-0A7A-D140-9F66-FBD45389282D}"/>
              </a:ext>
            </a:extLst>
          </p:cNvPr>
          <p:cNvCxnSpPr/>
          <p:nvPr userDrawn="1"/>
        </p:nvCxnSpPr>
        <p:spPr>
          <a:xfrm>
            <a:off x="1985210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6A69E0-B20C-4F41-BC2E-3DE7046AF80C}"/>
              </a:ext>
            </a:extLst>
          </p:cNvPr>
          <p:cNvSpPr/>
          <p:nvPr userDrawn="1"/>
        </p:nvSpPr>
        <p:spPr>
          <a:xfrm>
            <a:off x="6422741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F2C8A-240F-CA48-B754-F27FBC61AF5B}"/>
              </a:ext>
            </a:extLst>
          </p:cNvPr>
          <p:cNvCxnSpPr/>
          <p:nvPr userDrawn="1"/>
        </p:nvCxnSpPr>
        <p:spPr>
          <a:xfrm>
            <a:off x="7730171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4D3A0-BFD7-4741-B690-FAD2FE27D0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79635DD-05CD-FE45-80AB-58CA88082A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7780" y="3770592"/>
            <a:ext cx="5193756" cy="2741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3691464-0491-5A4F-94C2-FB7440B5A6B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98356" y="3770592"/>
            <a:ext cx="5193756" cy="2741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7DA987-E557-C94A-9886-F3C9C995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B038C65-F794-324B-BD5E-CC8D411B50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644" y="1741678"/>
            <a:ext cx="965282" cy="891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F2A2CAF-EFFF-694D-AE7A-5BED27DAA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1111" y="1741678"/>
            <a:ext cx="965282" cy="891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40BC7C3B-34FA-254D-AD62-1A014093DE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4279" y="2143956"/>
            <a:ext cx="3887257" cy="1398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66FD5739-E9A2-A34B-8072-F9B92F4C06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54885" y="2143956"/>
            <a:ext cx="3837227" cy="1398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8A1F4E7F-4E0B-2F48-9974-9EEC9B089D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4279" y="1570765"/>
            <a:ext cx="3887257" cy="382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0748AE88-65A5-7C45-962F-B9D4773001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42527" y="1570765"/>
            <a:ext cx="3837227" cy="382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607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3FAEA8-EB98-4C44-97DB-4584FF5EF6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228755" cy="68786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96E3922-80F1-674E-82A0-ED8BFD479437}"/>
              </a:ext>
            </a:extLst>
          </p:cNvPr>
          <p:cNvSpPr/>
          <p:nvPr userDrawn="1"/>
        </p:nvSpPr>
        <p:spPr>
          <a:xfrm>
            <a:off x="4254199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112221-1811-C34E-883D-3E87A1E2F20B}"/>
              </a:ext>
            </a:extLst>
          </p:cNvPr>
          <p:cNvSpPr/>
          <p:nvPr userDrawn="1"/>
        </p:nvSpPr>
        <p:spPr>
          <a:xfrm>
            <a:off x="4254199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19D9D0-DC53-7C4D-8B70-66C6E379CE98}"/>
              </a:ext>
            </a:extLst>
          </p:cNvPr>
          <p:cNvSpPr/>
          <p:nvPr userDrawn="1"/>
        </p:nvSpPr>
        <p:spPr>
          <a:xfrm>
            <a:off x="4254199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9AC5F4-932A-7844-BB3D-C9CB97378AEC}"/>
              </a:ext>
            </a:extLst>
          </p:cNvPr>
          <p:cNvSpPr/>
          <p:nvPr userDrawn="1"/>
        </p:nvSpPr>
        <p:spPr>
          <a:xfrm>
            <a:off x="8039266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FA1A4-2D9E-C443-9EC6-2B139AF14205}"/>
              </a:ext>
            </a:extLst>
          </p:cNvPr>
          <p:cNvSpPr/>
          <p:nvPr userDrawn="1"/>
        </p:nvSpPr>
        <p:spPr>
          <a:xfrm>
            <a:off x="8039266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073F2A-5716-F747-8DF2-3D58169069D5}"/>
              </a:ext>
            </a:extLst>
          </p:cNvPr>
          <p:cNvSpPr/>
          <p:nvPr userDrawn="1"/>
        </p:nvSpPr>
        <p:spPr>
          <a:xfrm>
            <a:off x="8039266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67735D-AF38-2048-8273-E41AD16C9CC9}"/>
              </a:ext>
            </a:extLst>
          </p:cNvPr>
          <p:cNvSpPr/>
          <p:nvPr userDrawn="1"/>
        </p:nvSpPr>
        <p:spPr>
          <a:xfrm>
            <a:off x="455635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AE293-5074-4942-AFA0-C9EBA7D80D52}"/>
              </a:ext>
            </a:extLst>
          </p:cNvPr>
          <p:cNvSpPr/>
          <p:nvPr userDrawn="1"/>
        </p:nvSpPr>
        <p:spPr>
          <a:xfrm>
            <a:off x="455635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9C3D3B-E4CB-0345-BC42-57DB04C4EB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094" y="1988526"/>
            <a:ext cx="819195" cy="819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19B94-DB7D-EC4B-9592-9F388ED6C7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03581" y="3718760"/>
            <a:ext cx="781241" cy="781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F64031-469F-BE40-B03A-BF0D977C543A}"/>
              </a:ext>
            </a:extLst>
          </p:cNvPr>
          <p:cNvSpPr txBox="1"/>
          <p:nvPr userDrawn="1"/>
        </p:nvSpPr>
        <p:spPr>
          <a:xfrm>
            <a:off x="8799238" y="1725157"/>
            <a:ext cx="2938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 CAMPUSES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GAITHERSBURG, MD [HQ] BOULDER, 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C01BF-48F6-504B-8AC7-7001A42ED7E4}"/>
              </a:ext>
            </a:extLst>
          </p:cNvPr>
          <p:cNvSpPr txBox="1"/>
          <p:nvPr userDrawn="1"/>
        </p:nvSpPr>
        <p:spPr>
          <a:xfrm>
            <a:off x="2094043" y="3495549"/>
            <a:ext cx="1650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3,500+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ASSOCIATES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1995C5-3C7C-1F43-B9C5-C398C8E2C4BF}"/>
              </a:ext>
            </a:extLst>
          </p:cNvPr>
          <p:cNvSpPr txBox="1"/>
          <p:nvPr userDrawn="1"/>
        </p:nvSpPr>
        <p:spPr>
          <a:xfrm>
            <a:off x="5683795" y="3403820"/>
            <a:ext cx="1909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COLLABORATIVE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INSTITUTES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3259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35E20-CBC2-8D4B-AB5F-FDF3B4DD77FA}"/>
              </a:ext>
            </a:extLst>
          </p:cNvPr>
          <p:cNvSpPr txBox="1"/>
          <p:nvPr userDrawn="1"/>
        </p:nvSpPr>
        <p:spPr>
          <a:xfrm>
            <a:off x="5614871" y="1680959"/>
            <a:ext cx="190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5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NOBEL PRIZES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466ED-0794-B742-B10D-198B2E4D7639}"/>
              </a:ext>
            </a:extLst>
          </p:cNvPr>
          <p:cNvSpPr txBox="1"/>
          <p:nvPr userDrawn="1"/>
        </p:nvSpPr>
        <p:spPr>
          <a:xfrm>
            <a:off x="8935437" y="3371504"/>
            <a:ext cx="2493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BUSINESSES USING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NIST FACILITIES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E1F1E8-23EC-504B-B3ED-DA48B06E53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400" y="1753654"/>
            <a:ext cx="860897" cy="8608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F7B0BF-AD17-A246-BC90-25B221DBBA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00" y="3495549"/>
            <a:ext cx="814711" cy="8147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A29517-6825-3940-A765-BE78AB76922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54043" y="3581773"/>
            <a:ext cx="967532" cy="9675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6C1196-B270-EA45-BA25-19D47C24C7E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486498" y="1841361"/>
            <a:ext cx="843319" cy="8433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4C7714-DD0A-564B-90CA-9E48019D4416}"/>
              </a:ext>
            </a:extLst>
          </p:cNvPr>
          <p:cNvSpPr txBox="1"/>
          <p:nvPr userDrawn="1"/>
        </p:nvSpPr>
        <p:spPr>
          <a:xfrm>
            <a:off x="2000530" y="1624482"/>
            <a:ext cx="2169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FEDERAL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324670-24A7-8942-99CC-683B45DC853F}"/>
              </a:ext>
            </a:extLst>
          </p:cNvPr>
          <p:cNvSpPr/>
          <p:nvPr userDrawn="1"/>
        </p:nvSpPr>
        <p:spPr>
          <a:xfrm>
            <a:off x="455635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9BD56D-8D29-FC42-90CE-A2E6DBEE2C86}"/>
              </a:ext>
            </a:extLst>
          </p:cNvPr>
          <p:cNvSpPr/>
          <p:nvPr userDrawn="1"/>
        </p:nvSpPr>
        <p:spPr>
          <a:xfrm>
            <a:off x="1934394" y="5181034"/>
            <a:ext cx="213312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>
                <a:solidFill>
                  <a:srgbClr val="153259"/>
                </a:solidFill>
                <a:cs typeface="Arial" panose="020B0604020202020204" pitchFamily="34" charset="0"/>
              </a:rPr>
              <a:t>NATIONAL OFFICE COORDINATING 14 MANUFACTURING INSTITUTES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BA4E52-3583-CA4C-8A59-D6C87C7939AC}"/>
              </a:ext>
            </a:extLst>
          </p:cNvPr>
          <p:cNvSpPr/>
          <p:nvPr userDrawn="1"/>
        </p:nvSpPr>
        <p:spPr>
          <a:xfrm>
            <a:off x="5436148" y="4937804"/>
            <a:ext cx="25072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b="1">
                <a:solidFill>
                  <a:srgbClr val="153259"/>
                </a:solidFill>
                <a:cs typeface="Arial" panose="020B0604020202020204" pitchFamily="34" charset="0"/>
              </a:rPr>
              <a:t>51 </a:t>
            </a:r>
          </a:p>
          <a:p>
            <a:pPr lvl="0">
              <a:defRPr/>
            </a:pPr>
            <a:r>
              <a:rPr lang="en-US">
                <a:solidFill>
                  <a:srgbClr val="153259"/>
                </a:solidFill>
                <a:cs typeface="Arial" panose="020B0604020202020204" pitchFamily="34" charset="0"/>
              </a:rPr>
              <a:t>MANUFACTURING EXTENSION PARTNERSHIP CENTERS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9E3CDD-30D1-2B4D-9388-C0A678481C2B}"/>
              </a:ext>
            </a:extLst>
          </p:cNvPr>
          <p:cNvSpPr/>
          <p:nvPr userDrawn="1"/>
        </p:nvSpPr>
        <p:spPr>
          <a:xfrm>
            <a:off x="9130174" y="5242033"/>
            <a:ext cx="2507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153259"/>
                </a:solidFill>
                <a:cs typeface="Arial" panose="020B0604020202020204" pitchFamily="34" charset="0"/>
              </a:rPr>
              <a:t>U.S. BALDRIGE PERFORMANCE EXCELLENCE PROGRAM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00AFC6-2C5C-4043-AA26-380A47C3777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05" y="5420326"/>
            <a:ext cx="1190544" cy="68013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FA5F9C-E682-0347-92CC-DF3A6E9BDC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21144" y="5207468"/>
            <a:ext cx="843319" cy="8433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F042BF-5E82-4144-AB34-25CC7FE9E99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433446" y="5242033"/>
            <a:ext cx="967532" cy="9675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02FFD8D-7CDC-F443-90C2-85489EAA9B01}"/>
              </a:ext>
            </a:extLst>
          </p:cNvPr>
          <p:cNvSpPr txBox="1"/>
          <p:nvPr userDrawn="1"/>
        </p:nvSpPr>
        <p:spPr>
          <a:xfrm>
            <a:off x="1" y="20449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NIST AT A GLANCE</a:t>
            </a:r>
          </a:p>
        </p:txBody>
      </p:sp>
    </p:spTree>
    <p:extLst>
      <p:ext uri="{BB962C8B-B14F-4D97-AF65-F5344CB8AC3E}">
        <p14:creationId xmlns:p14="http://schemas.microsoft.com/office/powerpoint/2010/main" val="2137083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D848734-8942-BF48-9547-1AC96494F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253" y="1957038"/>
            <a:ext cx="10753493" cy="1143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/>
            <a:r>
              <a:rPr lang="en-US">
                <a:cs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>
                <a:cs typeface="Arial" panose="020B0604020202020204" pitchFamily="34" charset="0"/>
              </a:rPr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7F837-8B7B-0147-BED5-B907649911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7792" y="3790711"/>
            <a:ext cx="3895664" cy="2502513"/>
          </a:xfrm>
          <a:prstGeom prst="rect">
            <a:avLst/>
          </a:prstGeom>
          <a:ln w="38100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5FFDD-46F1-1042-90E6-48D558B413AE}"/>
              </a:ext>
            </a:extLst>
          </p:cNvPr>
          <p:cNvSpPr/>
          <p:nvPr userDrawn="1"/>
        </p:nvSpPr>
        <p:spPr>
          <a:xfrm>
            <a:off x="0" y="3790711"/>
            <a:ext cx="3916875" cy="249054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0"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E986C5-491C-5F4C-A916-7269FE891C55}"/>
              </a:ext>
            </a:extLst>
          </p:cNvPr>
          <p:cNvSpPr/>
          <p:nvPr userDrawn="1"/>
        </p:nvSpPr>
        <p:spPr>
          <a:xfrm>
            <a:off x="8275125" y="3790711"/>
            <a:ext cx="3916875" cy="24905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B49EE5-11BC-5F45-A896-A86F6FB3E5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9C50A8-61CF-0446-843A-65AF899FAE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F4F98F9-08D8-D64E-9EEE-7D543E307C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NIST Mission</a:t>
            </a:r>
          </a:p>
        </p:txBody>
      </p:sp>
    </p:spTree>
    <p:extLst>
      <p:ext uri="{BB962C8B-B14F-4D97-AF65-F5344CB8AC3E}">
        <p14:creationId xmlns:p14="http://schemas.microsoft.com/office/powerpoint/2010/main" val="720209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D859F45-DEFE-E946-8485-EFF0A4E34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530511-2018-504F-9953-51006AA10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9FA9B9B-6A33-B546-84D9-C6A19655ACF4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6149134" y="-96717"/>
            <a:ext cx="12700" cy="7493522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F87C86-E242-F84E-B196-B7C630917B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07616" y="1269868"/>
            <a:ext cx="2934918" cy="3385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57200" eaLnBrk="0" hangingPunct="0">
              <a:spcBef>
                <a:spcPts val="600"/>
              </a:spcBef>
            </a:pPr>
            <a:r>
              <a:rPr lang="en-US" sz="1600" b="1">
                <a:cs typeface="Arial" panose="020B0604020202020204" pitchFamily="34" charset="0"/>
              </a:rPr>
              <a:t>Chief of Staff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BA01E84-59FC-0E46-879F-CC74470628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8785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>
                <a:cs typeface="Arial" panose="020B0604020202020204" pitchFamily="34" charset="0"/>
              </a:rPr>
              <a:t>Laboratory Programs 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D404A8F-5B47-B44A-B263-60ACDCCE95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42307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>
                <a:cs typeface="Arial" panose="020B0604020202020204" pitchFamily="34" charset="0"/>
              </a:rPr>
              <a:t>Management Resources</a:t>
            </a:r>
            <a:r>
              <a:rPr lang="en-US" sz="1600"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64053C10-3C7B-E947-B159-BBD4022E88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61636" y="5570602"/>
            <a:ext cx="203250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Arial" panose="020B0604020202020204" pitchFamily="34" charset="0"/>
              </a:rPr>
              <a:t>Jim Olthoff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for Laboratory Programs (Acting)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06B7AB3-EA22-C84C-84CE-DF5F740522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5961" y="4107562"/>
            <a:ext cx="1351458" cy="146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30">
            <a:extLst>
              <a:ext uri="{FF2B5EF4-FFF2-40B4-BE49-F238E27FC236}">
                <a16:creationId xmlns:a16="http://schemas.microsoft.com/office/drawing/2014/main" id="{CCBC735A-3392-9B40-B838-67FC46244D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16328" y="5570602"/>
            <a:ext cx="291253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Arial" panose="020B0604020202020204" pitchFamily="34" charset="0"/>
              </a:rPr>
              <a:t>Phillip Singerman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for Innovation and Industry Services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A99217C5-CB1A-4244-BBA7-A97558BFA0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94962" y="5570602"/>
            <a:ext cx="226497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Arial" panose="020B0604020202020204" pitchFamily="34" charset="0"/>
              </a:rPr>
              <a:t>Del Brockett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for Management Resources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F9CF9D-E86B-B240-985B-F7424D2B2A50}"/>
              </a:ext>
            </a:extLst>
          </p:cNvPr>
          <p:cNvCxnSpPr/>
          <p:nvPr userDrawn="1"/>
        </p:nvCxnSpPr>
        <p:spPr>
          <a:xfrm flipV="1">
            <a:off x="4527521" y="1397167"/>
            <a:ext cx="673943" cy="7388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35A3F3-244A-EB40-90DA-D6815E8BFE57}"/>
              </a:ext>
            </a:extLst>
          </p:cNvPr>
          <p:cNvCxnSpPr>
            <a:cxnSpLocks/>
            <a:stCxn id="19" idx="2"/>
          </p:cNvCxnSpPr>
          <p:nvPr userDrawn="1"/>
        </p:nvCxnSpPr>
        <p:spPr>
          <a:xfrm>
            <a:off x="6155484" y="1589222"/>
            <a:ext cx="0" cy="204099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30">
            <a:extLst>
              <a:ext uri="{FF2B5EF4-FFF2-40B4-BE49-F238E27FC236}">
                <a16:creationId xmlns:a16="http://schemas.microsoft.com/office/drawing/2014/main" id="{94D5E34B-FA1F-7F45-95CE-FD0B3162E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4675" y="2033444"/>
            <a:ext cx="291253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>
                <a:cs typeface="Arial" panose="020B0604020202020204" pitchFamily="34" charset="0"/>
              </a:rPr>
              <a:t>Walter Copan</a:t>
            </a:r>
          </a:p>
          <a:p>
            <a:r>
              <a:rPr lang="en-US" sz="1400">
                <a:cs typeface="Arial" panose="020B0604020202020204" pitchFamily="34" charset="0"/>
              </a:rPr>
              <a:t>Under Secretary of Commerce for Standards and Technology, and </a:t>
            </a:r>
          </a:p>
          <a:p>
            <a:r>
              <a:rPr lang="en-US" sz="1400">
                <a:cs typeface="Arial" panose="020B0604020202020204" pitchFamily="34" charset="0"/>
              </a:rPr>
              <a:t>NIST Director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90EA71-7C7D-AB4F-A015-1663AE3CA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9905" y="4099938"/>
            <a:ext cx="1201145" cy="14782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9D4C47-C1E0-C041-9381-05ECE15FE30C}"/>
              </a:ext>
            </a:extLst>
          </p:cNvPr>
          <p:cNvSpPr txBox="1"/>
          <p:nvPr userDrawn="1"/>
        </p:nvSpPr>
        <p:spPr bwMode="auto">
          <a:xfrm>
            <a:off x="5031335" y="1250668"/>
            <a:ext cx="224829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600" b="1">
                <a:ea typeface="Calibri" pitchFamily="34" charset="0"/>
                <a:cs typeface="Arial" panose="020B0604020202020204" pitchFamily="34" charset="0"/>
              </a:rPr>
              <a:t>Director</a:t>
            </a:r>
            <a:endParaRPr lang="en-US" sz="1600" u="sng"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2BD89F-DF00-7E47-AD2E-94AAB5B2D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770" y="1705110"/>
            <a:ext cx="1477447" cy="1610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5FAF1A-1471-324B-9A80-31B0FE6795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675" y="4095192"/>
            <a:ext cx="1186427" cy="1483035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D20CC0A2-3FCA-1048-A373-30A4FDDBD1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36422" y="3643200"/>
            <a:ext cx="357000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57200" eaLnBrk="0" hangingPunct="0"/>
            <a:r>
              <a:rPr lang="en-US" sz="1600" b="1">
                <a:ea typeface="Calibri" pitchFamily="34" charset="0"/>
                <a:cs typeface="Arial" panose="020B0604020202020204" pitchFamily="34" charset="0"/>
              </a:rPr>
              <a:t>Innovation and Industry Services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8A00F0E-6E4B-0644-BE94-6B236EAD2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764644-0B07-6146-B729-DF5E32AB6E2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913" y="1770201"/>
            <a:ext cx="1520898" cy="1520898"/>
          </a:xfrm>
          <a:prstGeom prst="rect">
            <a:avLst/>
          </a:prstGeom>
        </p:spPr>
      </p:pic>
      <p:sp>
        <p:nvSpPr>
          <p:cNvPr id="28" name="TextBox 30">
            <a:extLst>
              <a:ext uri="{FF2B5EF4-FFF2-40B4-BE49-F238E27FC236}">
                <a16:creationId xmlns:a16="http://schemas.microsoft.com/office/drawing/2014/main" id="{857687C3-12EA-574A-B8E6-4E9053BB61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6691" y="2081105"/>
            <a:ext cx="16641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400" b="1">
                <a:cs typeface="Arial" panose="020B0604020202020204" pitchFamily="34" charset="0"/>
              </a:rPr>
              <a:t>Kevin Kimball</a:t>
            </a:r>
          </a:p>
          <a:p>
            <a:pPr algn="r"/>
            <a:r>
              <a:rPr lang="en-US" sz="1400">
                <a:cs typeface="Arial" panose="020B0604020202020204" pitchFamily="34" charset="0"/>
              </a:rPr>
              <a:t>Chief of Staff </a:t>
            </a:r>
          </a:p>
          <a:p>
            <a:pPr algn="r"/>
            <a:r>
              <a:rPr lang="en-US" sz="1400">
                <a:cs typeface="Arial" panose="020B0604020202020204" pitchFamily="34" charset="0"/>
              </a:rPr>
              <a:t>NIST </a:t>
            </a:r>
          </a:p>
        </p:txBody>
      </p:sp>
    </p:spTree>
    <p:extLst>
      <p:ext uri="{BB962C8B-B14F-4D97-AF65-F5344CB8AC3E}">
        <p14:creationId xmlns:p14="http://schemas.microsoft.com/office/powerpoint/2010/main" val="1995474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NIST Joint Institute and Center Locations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4E94E506-F106-C244-B60F-8CA086C08B6A}"/>
              </a:ext>
            </a:extLst>
          </p:cNvPr>
          <p:cNvSpPr txBox="1"/>
          <p:nvPr userDrawn="1"/>
        </p:nvSpPr>
        <p:spPr>
          <a:xfrm>
            <a:off x="3862057" y="2793864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$319 Million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7846AAB-11D3-E841-9894-7B7B61B03641}"/>
              </a:ext>
            </a:extLst>
          </p:cNvPr>
          <p:cNvSpPr txBox="1"/>
          <p:nvPr userDrawn="1"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$724.5 Million</a:t>
            </a:r>
            <a:endParaRPr lang="en-US" sz="18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A1B31-BBE2-B048-8CD8-C998AB3325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45" y="1090623"/>
            <a:ext cx="9348400" cy="5780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FD4393-4391-6045-9F32-78418A08EB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7727" y="1416189"/>
            <a:ext cx="8623760" cy="4854477"/>
          </a:xfrm>
          <a:prstGeom prst="rect">
            <a:avLst/>
          </a:prstGeom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61E7DCD-0B06-1446-80C8-3F7BCC7DE0DC}"/>
              </a:ext>
            </a:extLst>
          </p:cNvPr>
          <p:cNvSpPr txBox="1">
            <a:spLocks/>
          </p:cNvSpPr>
          <p:nvPr userDrawn="1"/>
        </p:nvSpPr>
        <p:spPr>
          <a:xfrm>
            <a:off x="3214960" y="316941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1C98AA-677E-F04D-9F63-3038C0AD6B81}"/>
              </a:ext>
            </a:extLst>
          </p:cNvPr>
          <p:cNvSpPr txBox="1">
            <a:spLocks/>
          </p:cNvSpPr>
          <p:nvPr userDrawn="1"/>
        </p:nvSpPr>
        <p:spPr>
          <a:xfrm>
            <a:off x="7187060" y="4277357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F95B416-3E1A-4044-95A2-0CC4233D6A9A}"/>
              </a:ext>
            </a:extLst>
          </p:cNvPr>
          <p:cNvSpPr txBox="1">
            <a:spLocks/>
          </p:cNvSpPr>
          <p:nvPr userDrawn="1"/>
        </p:nvSpPr>
        <p:spPr>
          <a:xfrm>
            <a:off x="542877" y="3142212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CBD3F4E-5A68-9D4D-876D-82B38612D03F}"/>
              </a:ext>
            </a:extLst>
          </p:cNvPr>
          <p:cNvSpPr txBox="1">
            <a:spLocks/>
          </p:cNvSpPr>
          <p:nvPr userDrawn="1"/>
        </p:nvSpPr>
        <p:spPr>
          <a:xfrm>
            <a:off x="2765628" y="587674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ED57899-E7FA-3240-93AA-E9A2CE1D9A65}"/>
              </a:ext>
            </a:extLst>
          </p:cNvPr>
          <p:cNvSpPr txBox="1">
            <a:spLocks/>
          </p:cNvSpPr>
          <p:nvPr userDrawn="1"/>
        </p:nvSpPr>
        <p:spPr>
          <a:xfrm>
            <a:off x="3214960" y="301894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CDE4BE8-B56C-454A-BD45-E71A377CC810}"/>
              </a:ext>
            </a:extLst>
          </p:cNvPr>
          <p:cNvSpPr txBox="1">
            <a:spLocks/>
          </p:cNvSpPr>
          <p:nvPr userDrawn="1"/>
        </p:nvSpPr>
        <p:spPr>
          <a:xfrm>
            <a:off x="7187060" y="412688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4D6DB6D-AD46-C34E-8525-2FD726B86976}"/>
              </a:ext>
            </a:extLst>
          </p:cNvPr>
          <p:cNvSpPr txBox="1">
            <a:spLocks/>
          </p:cNvSpPr>
          <p:nvPr userDrawn="1"/>
        </p:nvSpPr>
        <p:spPr>
          <a:xfrm>
            <a:off x="542877" y="2991741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94A15A3-6FED-764F-B477-8EE7D0C1D4E7}"/>
              </a:ext>
            </a:extLst>
          </p:cNvPr>
          <p:cNvSpPr txBox="1">
            <a:spLocks/>
          </p:cNvSpPr>
          <p:nvPr userDrawn="1"/>
        </p:nvSpPr>
        <p:spPr>
          <a:xfrm>
            <a:off x="2765628" y="572627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64D897-B602-6341-86B9-6D9D6EBC8988}"/>
              </a:ext>
            </a:extLst>
          </p:cNvPr>
          <p:cNvGrpSpPr/>
          <p:nvPr userDrawn="1"/>
        </p:nvGrpSpPr>
        <p:grpSpPr>
          <a:xfrm>
            <a:off x="9386496" y="1161625"/>
            <a:ext cx="1827651" cy="504470"/>
            <a:chOff x="9386496" y="1161625"/>
            <a:chExt cx="1827651" cy="504470"/>
          </a:xfrm>
        </p:grpSpPr>
        <p:pic>
          <p:nvPicPr>
            <p:cNvPr id="28" name="Graphic 108">
              <a:extLst>
                <a:ext uri="{FF2B5EF4-FFF2-40B4-BE49-F238E27FC236}">
                  <a16:creationId xmlns:a16="http://schemas.microsoft.com/office/drawing/2014/main" id="{FFA80D8C-CF88-E847-A5F5-2C20CBCF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9398" y="1161625"/>
              <a:ext cx="374749" cy="50447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B89AE2-4A3A-1943-87C3-2F509488F9DE}"/>
                </a:ext>
              </a:extLst>
            </p:cNvPr>
            <p:cNvSpPr txBox="1"/>
            <p:nvPr/>
          </p:nvSpPr>
          <p:spPr>
            <a:xfrm>
              <a:off x="9386496" y="1194762"/>
              <a:ext cx="1317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NIST Campuses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AE01B7-00AA-EE49-A785-2F052321F0E9}"/>
              </a:ext>
            </a:extLst>
          </p:cNvPr>
          <p:cNvGrpSpPr/>
          <p:nvPr userDrawn="1"/>
        </p:nvGrpSpPr>
        <p:grpSpPr>
          <a:xfrm>
            <a:off x="9386496" y="1784590"/>
            <a:ext cx="2530035" cy="533287"/>
            <a:chOff x="9386496" y="1784590"/>
            <a:chExt cx="2530035" cy="533287"/>
          </a:xfrm>
        </p:grpSpPr>
        <p:pic>
          <p:nvPicPr>
            <p:cNvPr id="31" name="Graphic 102">
              <a:extLst>
                <a:ext uri="{FF2B5EF4-FFF2-40B4-BE49-F238E27FC236}">
                  <a16:creationId xmlns:a16="http://schemas.microsoft.com/office/drawing/2014/main" id="{6AB527EF-9214-3B4A-9B5C-C9AC0E163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16566" y="1784590"/>
              <a:ext cx="399965" cy="53328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E5ED88-0A63-9748-8A21-303852BE35CD}"/>
                </a:ext>
              </a:extLst>
            </p:cNvPr>
            <p:cNvSpPr txBox="1"/>
            <p:nvPr/>
          </p:nvSpPr>
          <p:spPr>
            <a:xfrm>
              <a:off x="9386496" y="1998702"/>
              <a:ext cx="2208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Joint Institutes and Centers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75B130-E9F3-B24B-AAA2-A7A9CAE6239B}"/>
              </a:ext>
            </a:extLst>
          </p:cNvPr>
          <p:cNvGrpSpPr/>
          <p:nvPr userDrawn="1"/>
        </p:nvGrpSpPr>
        <p:grpSpPr>
          <a:xfrm>
            <a:off x="9386496" y="5555020"/>
            <a:ext cx="2496882" cy="533287"/>
            <a:chOff x="9386496" y="5555020"/>
            <a:chExt cx="2496882" cy="533287"/>
          </a:xfrm>
        </p:grpSpPr>
        <p:pic>
          <p:nvPicPr>
            <p:cNvPr id="34" name="Graphic 109">
              <a:extLst>
                <a:ext uri="{FF2B5EF4-FFF2-40B4-BE49-F238E27FC236}">
                  <a16:creationId xmlns:a16="http://schemas.microsoft.com/office/drawing/2014/main" id="{26ADF03A-7FD8-3144-995F-0A3902088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83413" y="5555020"/>
              <a:ext cx="399965" cy="53328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99E5B6-41CC-FE41-B8D1-D556FED1BB68}"/>
                </a:ext>
              </a:extLst>
            </p:cNvPr>
            <p:cNvSpPr txBox="1"/>
            <p:nvPr/>
          </p:nvSpPr>
          <p:spPr>
            <a:xfrm>
              <a:off x="9386496" y="5684416"/>
              <a:ext cx="2130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NIST Centers of Excellence</a:t>
              </a:r>
              <a:endParaRPr lang="en-US" sz="1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8E21D-AD40-9241-A183-9E2879481C76}"/>
              </a:ext>
            </a:extLst>
          </p:cNvPr>
          <p:cNvGrpSpPr/>
          <p:nvPr userDrawn="1"/>
        </p:nvGrpSpPr>
        <p:grpSpPr>
          <a:xfrm>
            <a:off x="7466568" y="2282245"/>
            <a:ext cx="4492860" cy="1198003"/>
            <a:chOff x="7466568" y="2282245"/>
            <a:chExt cx="4492860" cy="1198003"/>
          </a:xfrm>
        </p:grpSpPr>
        <p:pic>
          <p:nvPicPr>
            <p:cNvPr id="37" name="Graphic 111">
              <a:extLst>
                <a:ext uri="{FF2B5EF4-FFF2-40B4-BE49-F238E27FC236}">
                  <a16:creationId xmlns:a16="http://schemas.microsoft.com/office/drawing/2014/main" id="{322A6AC0-BC97-7149-A2CD-4B5ABAD9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6568" y="2946961"/>
              <a:ext cx="399965" cy="53328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AB14AE-47AF-B248-8513-7EDB802AA8B6}"/>
                </a:ext>
              </a:extLst>
            </p:cNvPr>
            <p:cNvSpPr/>
            <p:nvPr/>
          </p:nvSpPr>
          <p:spPr>
            <a:xfrm>
              <a:off x="9386496" y="228224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National Cybersecurity Center of Excellence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F3B95F-0E14-1D49-8B67-3F5A78A87FC5}"/>
              </a:ext>
            </a:extLst>
          </p:cNvPr>
          <p:cNvGrpSpPr/>
          <p:nvPr userDrawn="1"/>
        </p:nvGrpSpPr>
        <p:grpSpPr>
          <a:xfrm>
            <a:off x="7704335" y="2660285"/>
            <a:ext cx="4255093" cy="878206"/>
            <a:chOff x="7704335" y="2660285"/>
            <a:chExt cx="4255093" cy="878206"/>
          </a:xfrm>
        </p:grpSpPr>
        <p:pic>
          <p:nvPicPr>
            <p:cNvPr id="40" name="Graphic 110">
              <a:extLst>
                <a:ext uri="{FF2B5EF4-FFF2-40B4-BE49-F238E27FC236}">
                  <a16:creationId xmlns:a16="http://schemas.microsoft.com/office/drawing/2014/main" id="{EC6A9B57-F182-E748-82CB-797BE915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4335" y="3005204"/>
              <a:ext cx="399965" cy="53328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4096E1-07A6-DA4D-9C0C-64BD29427BE8}"/>
                </a:ext>
              </a:extLst>
            </p:cNvPr>
            <p:cNvSpPr/>
            <p:nvPr/>
          </p:nvSpPr>
          <p:spPr>
            <a:xfrm>
              <a:off x="9386496" y="266028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Institute for Bioscience &amp; Biotechnology Research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883EAE-3022-D74A-9358-E49A66646BC8}"/>
              </a:ext>
            </a:extLst>
          </p:cNvPr>
          <p:cNvGrpSpPr/>
          <p:nvPr userDrawn="1"/>
        </p:nvGrpSpPr>
        <p:grpSpPr>
          <a:xfrm>
            <a:off x="7089312" y="3961824"/>
            <a:ext cx="5470059" cy="776400"/>
            <a:chOff x="7089312" y="3961824"/>
            <a:chExt cx="5470059" cy="776400"/>
          </a:xfrm>
        </p:grpSpPr>
        <p:pic>
          <p:nvPicPr>
            <p:cNvPr id="43" name="Graphic 98">
              <a:extLst>
                <a:ext uri="{FF2B5EF4-FFF2-40B4-BE49-F238E27FC236}">
                  <a16:creationId xmlns:a16="http://schemas.microsoft.com/office/drawing/2014/main" id="{F32183B4-75E1-0D4B-85D1-813D7325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9312" y="4204937"/>
              <a:ext cx="399965" cy="53328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F428BB-59C4-E948-A7EC-789AD0815FDF}"/>
                </a:ext>
              </a:extLst>
            </p:cNvPr>
            <p:cNvSpPr/>
            <p:nvPr/>
          </p:nvSpPr>
          <p:spPr>
            <a:xfrm>
              <a:off x="9386496" y="3961824"/>
              <a:ext cx="3172875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Hollings Marine Laboratory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5A989E-72D3-224F-A927-9A8423CCCF1C}"/>
              </a:ext>
            </a:extLst>
          </p:cNvPr>
          <p:cNvGrpSpPr/>
          <p:nvPr userDrawn="1"/>
        </p:nvGrpSpPr>
        <p:grpSpPr>
          <a:xfrm>
            <a:off x="8233590" y="2664790"/>
            <a:ext cx="4283765" cy="1789138"/>
            <a:chOff x="8233590" y="2664790"/>
            <a:chExt cx="4283765" cy="1789138"/>
          </a:xfrm>
        </p:grpSpPr>
        <p:pic>
          <p:nvPicPr>
            <p:cNvPr id="46" name="Graphic 101">
              <a:extLst>
                <a:ext uri="{FF2B5EF4-FFF2-40B4-BE49-F238E27FC236}">
                  <a16:creationId xmlns:a16="http://schemas.microsoft.com/office/drawing/2014/main" id="{86D49F59-6B42-FC47-8C7D-4C59D28D7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33590" y="2664790"/>
              <a:ext cx="399965" cy="53328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F51B269-1BCC-B047-9A1A-6C6A7B38EAFD}"/>
                </a:ext>
              </a:extLst>
            </p:cNvPr>
            <p:cNvSpPr/>
            <p:nvPr/>
          </p:nvSpPr>
          <p:spPr>
            <a:xfrm>
              <a:off x="9386496" y="4201102"/>
              <a:ext cx="3130859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Brookhaven National Laboratory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18CFB0-2D6B-C747-87C6-28CDADF99101}"/>
              </a:ext>
            </a:extLst>
          </p:cNvPr>
          <p:cNvGrpSpPr/>
          <p:nvPr userDrawn="1"/>
        </p:nvGrpSpPr>
        <p:grpSpPr>
          <a:xfrm>
            <a:off x="841709" y="3218418"/>
            <a:ext cx="11117719" cy="1640575"/>
            <a:chOff x="841709" y="3218418"/>
            <a:chExt cx="11117719" cy="1640575"/>
          </a:xfrm>
        </p:grpSpPr>
        <p:pic>
          <p:nvPicPr>
            <p:cNvPr id="49" name="Graphic 100">
              <a:extLst>
                <a:ext uri="{FF2B5EF4-FFF2-40B4-BE49-F238E27FC236}">
                  <a16:creationId xmlns:a16="http://schemas.microsoft.com/office/drawing/2014/main" id="{79FD4590-4043-4846-86E0-333759AA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709" y="3218418"/>
              <a:ext cx="399965" cy="533287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3A04CB-43D0-8948-B5F5-435733DD2ECD}"/>
                </a:ext>
              </a:extLst>
            </p:cNvPr>
            <p:cNvSpPr/>
            <p:nvPr/>
          </p:nvSpPr>
          <p:spPr>
            <a:xfrm>
              <a:off x="9386496" y="4455356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Joint Initiative for Metrology in Biology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44DCFC3-FBD5-0843-A7F9-28B98603E539}"/>
              </a:ext>
            </a:extLst>
          </p:cNvPr>
          <p:cNvGrpSpPr/>
          <p:nvPr userDrawn="1"/>
        </p:nvGrpSpPr>
        <p:grpSpPr>
          <a:xfrm>
            <a:off x="2527888" y="5164217"/>
            <a:ext cx="9431540" cy="548786"/>
            <a:chOff x="2527888" y="5164217"/>
            <a:chExt cx="9431540" cy="548786"/>
          </a:xfrm>
        </p:grpSpPr>
        <p:pic>
          <p:nvPicPr>
            <p:cNvPr id="52" name="Graphic 99">
              <a:extLst>
                <a:ext uri="{FF2B5EF4-FFF2-40B4-BE49-F238E27FC236}">
                  <a16:creationId xmlns:a16="http://schemas.microsoft.com/office/drawing/2014/main" id="{310C905F-EE5A-874A-B26C-BD0A2ABBE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7888" y="5179716"/>
              <a:ext cx="399965" cy="5332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C17C5A-08F0-2048-A7FE-6E5E456B5A9F}"/>
                </a:ext>
              </a:extLst>
            </p:cNvPr>
            <p:cNvSpPr/>
            <p:nvPr/>
          </p:nvSpPr>
          <p:spPr>
            <a:xfrm>
              <a:off x="9386496" y="5164217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NIST Kauai HI WWVH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F30EC7E-635E-8B4B-92C7-AF3FB7225306}"/>
              </a:ext>
            </a:extLst>
          </p:cNvPr>
          <p:cNvGrpSpPr/>
          <p:nvPr userDrawn="1"/>
        </p:nvGrpSpPr>
        <p:grpSpPr>
          <a:xfrm>
            <a:off x="3049881" y="3014089"/>
            <a:ext cx="8909547" cy="944338"/>
            <a:chOff x="3049881" y="3014089"/>
            <a:chExt cx="8909547" cy="944338"/>
          </a:xfrm>
        </p:grpSpPr>
        <p:pic>
          <p:nvPicPr>
            <p:cNvPr id="55" name="Graphic 107">
              <a:extLst>
                <a:ext uri="{FF2B5EF4-FFF2-40B4-BE49-F238E27FC236}">
                  <a16:creationId xmlns:a16="http://schemas.microsoft.com/office/drawing/2014/main" id="{6A62D4F3-3ED0-EA4B-8CF6-8028F94D6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9881" y="3014089"/>
              <a:ext cx="413922" cy="551897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9BA38-91CD-0F48-94CD-E839404D2825}"/>
                </a:ext>
              </a:extLst>
            </p:cNvPr>
            <p:cNvSpPr/>
            <p:nvPr/>
          </p:nvSpPr>
          <p:spPr>
            <a:xfrm>
              <a:off x="9386496" y="3682967"/>
              <a:ext cx="2572932" cy="275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JILA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01A2D-F2E3-194E-AF76-01F55D0DD832}"/>
              </a:ext>
            </a:extLst>
          </p:cNvPr>
          <p:cNvGrpSpPr/>
          <p:nvPr userDrawn="1"/>
        </p:nvGrpSpPr>
        <p:grpSpPr>
          <a:xfrm>
            <a:off x="7548842" y="1442346"/>
            <a:ext cx="4410586" cy="2108649"/>
            <a:chOff x="7548842" y="1442346"/>
            <a:chExt cx="4410586" cy="2108649"/>
          </a:xfrm>
        </p:grpSpPr>
        <p:pic>
          <p:nvPicPr>
            <p:cNvPr id="58" name="Graphic 105">
              <a:extLst>
                <a:ext uri="{FF2B5EF4-FFF2-40B4-BE49-F238E27FC236}">
                  <a16:creationId xmlns:a16="http://schemas.microsoft.com/office/drawing/2014/main" id="{06DC9F4F-E108-0643-8EB3-C2BD92FF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842" y="3017708"/>
              <a:ext cx="396156" cy="53328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1452F7A-6814-3D4F-9E4B-C5AD7589CB55}"/>
                </a:ext>
              </a:extLst>
            </p:cNvPr>
            <p:cNvSpPr/>
            <p:nvPr/>
          </p:nvSpPr>
          <p:spPr>
            <a:xfrm>
              <a:off x="9386496" y="1442346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Gaithersburg, MD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765FD6-DFF9-7540-AF2B-57B1816D8312}"/>
              </a:ext>
            </a:extLst>
          </p:cNvPr>
          <p:cNvGrpSpPr/>
          <p:nvPr userDrawn="1"/>
        </p:nvGrpSpPr>
        <p:grpSpPr>
          <a:xfrm>
            <a:off x="3184246" y="1669492"/>
            <a:ext cx="8775182" cy="2078576"/>
            <a:chOff x="3184246" y="1669492"/>
            <a:chExt cx="8775182" cy="2078576"/>
          </a:xfrm>
        </p:grpSpPr>
        <p:pic>
          <p:nvPicPr>
            <p:cNvPr id="61" name="Graphic 106">
              <a:extLst>
                <a:ext uri="{FF2B5EF4-FFF2-40B4-BE49-F238E27FC236}">
                  <a16:creationId xmlns:a16="http://schemas.microsoft.com/office/drawing/2014/main" id="{F7DE8178-4D09-354F-9F62-374A9BCC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84246" y="3214781"/>
              <a:ext cx="396156" cy="533287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B87BB0-1B78-0A4E-81FC-A8790506F654}"/>
                </a:ext>
              </a:extLst>
            </p:cNvPr>
            <p:cNvSpPr/>
            <p:nvPr/>
          </p:nvSpPr>
          <p:spPr>
            <a:xfrm>
              <a:off x="9386496" y="166949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Boulder, CO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6BCBA3-5537-E24E-AE28-676020E08C5A}"/>
              </a:ext>
            </a:extLst>
          </p:cNvPr>
          <p:cNvGrpSpPr/>
          <p:nvPr userDrawn="1"/>
        </p:nvGrpSpPr>
        <p:grpSpPr>
          <a:xfrm>
            <a:off x="3438590" y="2885325"/>
            <a:ext cx="8520838" cy="2779105"/>
            <a:chOff x="3438590" y="2885325"/>
            <a:chExt cx="8520838" cy="2779105"/>
          </a:xfrm>
        </p:grpSpPr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96F43E18-D0CC-F846-B670-752C0A2C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8590" y="2885325"/>
              <a:ext cx="399965" cy="533287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0418A9F-94CD-8A4C-9B4E-C0B41C6856E8}"/>
                </a:ext>
              </a:extLst>
            </p:cNvPr>
            <p:cNvSpPr/>
            <p:nvPr/>
          </p:nvSpPr>
          <p:spPr>
            <a:xfrm>
              <a:off x="9386496" y="5411604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NIST Ft. Collins CO WWV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7CE4B1F-2E5A-3D42-B6E0-8A07DC22CBDF}"/>
              </a:ext>
            </a:extLst>
          </p:cNvPr>
          <p:cNvGrpSpPr/>
          <p:nvPr userDrawn="1"/>
        </p:nvGrpSpPr>
        <p:grpSpPr>
          <a:xfrm>
            <a:off x="7761756" y="3061113"/>
            <a:ext cx="4193183" cy="663477"/>
            <a:chOff x="7761756" y="3061113"/>
            <a:chExt cx="4193183" cy="663477"/>
          </a:xfrm>
        </p:grpSpPr>
        <p:pic>
          <p:nvPicPr>
            <p:cNvPr id="67" name="Graphic 112">
              <a:extLst>
                <a:ext uri="{FF2B5EF4-FFF2-40B4-BE49-F238E27FC236}">
                  <a16:creationId xmlns:a16="http://schemas.microsoft.com/office/drawing/2014/main" id="{2FB0E087-3EF0-2142-8389-D7D56EA27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1756" y="3191303"/>
              <a:ext cx="399965" cy="533287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1AED5F-E92D-694C-A0ED-EF87311C3325}"/>
                </a:ext>
              </a:extLst>
            </p:cNvPr>
            <p:cNvSpPr/>
            <p:nvPr/>
          </p:nvSpPr>
          <p:spPr>
            <a:xfrm>
              <a:off x="9386496" y="3061113"/>
              <a:ext cx="2568443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Joint Institute for Quantum </a:t>
              </a:r>
            </a:p>
            <a:p>
              <a:pPr>
                <a:lnSpc>
                  <a:spcPct val="70000"/>
                </a:lnSpc>
              </a:pPr>
              <a:r>
                <a:rPr lang="en-US" sz="1400"/>
                <a:t>Computer Science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DB1608B-4B7E-314F-92AA-4E4DA4BB5783}"/>
                </a:ext>
              </a:extLst>
            </p:cNvPr>
            <p:cNvSpPr/>
            <p:nvPr/>
          </p:nvSpPr>
          <p:spPr>
            <a:xfrm>
              <a:off x="9386496" y="3451251"/>
              <a:ext cx="2568443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Joint Quantum Institute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DB8266B-A9B0-C946-B43E-54DBB4591A50}"/>
              </a:ext>
            </a:extLst>
          </p:cNvPr>
          <p:cNvGrpSpPr/>
          <p:nvPr userDrawn="1"/>
        </p:nvGrpSpPr>
        <p:grpSpPr>
          <a:xfrm>
            <a:off x="9386496" y="4709049"/>
            <a:ext cx="2608583" cy="533287"/>
            <a:chOff x="9386496" y="4709049"/>
            <a:chExt cx="2608583" cy="53328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719CE1-9699-BA4A-8E79-79DFAE2CDF1F}"/>
                </a:ext>
              </a:extLst>
            </p:cNvPr>
            <p:cNvSpPr txBox="1"/>
            <p:nvPr/>
          </p:nvSpPr>
          <p:spPr>
            <a:xfrm>
              <a:off x="9386496" y="4882079"/>
              <a:ext cx="2317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Atomic Clock Signal Stations </a:t>
              </a:r>
            </a:p>
          </p:txBody>
        </p:sp>
        <p:pic>
          <p:nvPicPr>
            <p:cNvPr id="72" name="Graphic 99">
              <a:extLst>
                <a:ext uri="{FF2B5EF4-FFF2-40B4-BE49-F238E27FC236}">
                  <a16:creationId xmlns:a16="http://schemas.microsoft.com/office/drawing/2014/main" id="{766DB3A3-9241-4043-9456-DFBCC842B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95114" y="4709049"/>
              <a:ext cx="399965" cy="53328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773CDA-B753-EF49-B37F-85AFB6A2F589}"/>
              </a:ext>
            </a:extLst>
          </p:cNvPr>
          <p:cNvGrpSpPr/>
          <p:nvPr userDrawn="1"/>
        </p:nvGrpSpPr>
        <p:grpSpPr>
          <a:xfrm>
            <a:off x="5781681" y="2707527"/>
            <a:ext cx="6177747" cy="3997818"/>
            <a:chOff x="5781681" y="2707527"/>
            <a:chExt cx="6177747" cy="3997818"/>
          </a:xfrm>
        </p:grpSpPr>
        <p:pic>
          <p:nvPicPr>
            <p:cNvPr id="74" name="Graphic 103">
              <a:extLst>
                <a:ext uri="{FF2B5EF4-FFF2-40B4-BE49-F238E27FC236}">
                  <a16:creationId xmlns:a16="http://schemas.microsoft.com/office/drawing/2014/main" id="{409BCBEA-C8FD-8C40-99FF-2D0AF202F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1681" y="2707527"/>
              <a:ext cx="399965" cy="533287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129ED30-30C9-D649-B389-5AD67D7DC1B7}"/>
                </a:ext>
              </a:extLst>
            </p:cNvPr>
            <p:cNvSpPr/>
            <p:nvPr/>
          </p:nvSpPr>
          <p:spPr>
            <a:xfrm>
              <a:off x="9386496" y="6428281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Advanced Materials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7229DDB-8B16-CE44-9AEF-4E442E22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77707" y="4049318"/>
              <a:ext cx="160723" cy="16771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2B465A-31BA-D543-91A3-B83151C71E2E}"/>
              </a:ext>
            </a:extLst>
          </p:cNvPr>
          <p:cNvGrpSpPr/>
          <p:nvPr userDrawn="1"/>
        </p:nvGrpSpPr>
        <p:grpSpPr>
          <a:xfrm>
            <a:off x="1241674" y="2506049"/>
            <a:ext cx="10717754" cy="3723222"/>
            <a:chOff x="1241674" y="2506049"/>
            <a:chExt cx="10717754" cy="3723222"/>
          </a:xfrm>
        </p:grpSpPr>
        <p:pic>
          <p:nvPicPr>
            <p:cNvPr id="78" name="Graphic 104">
              <a:extLst>
                <a:ext uri="{FF2B5EF4-FFF2-40B4-BE49-F238E27FC236}">
                  <a16:creationId xmlns:a16="http://schemas.microsoft.com/office/drawing/2014/main" id="{355C9EEA-465D-004C-B494-F7B951B3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3705" y="2506049"/>
              <a:ext cx="399965" cy="533287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642130-B156-F340-BB37-D0FA7C3043DE}"/>
                </a:ext>
              </a:extLst>
            </p:cNvPr>
            <p:cNvSpPr/>
            <p:nvPr/>
          </p:nvSpPr>
          <p:spPr>
            <a:xfrm>
              <a:off x="9386496" y="5952207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Forensic Science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BA46853-2A02-714E-8A91-44341F8C0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7346" y="3670176"/>
              <a:ext cx="160723" cy="16771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F11748D-2A32-914C-BA34-03B6FDA0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65473" y="3090313"/>
              <a:ext cx="160723" cy="16771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2AB8C96-086E-0E46-BD1E-BE94DA254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41674" y="4193501"/>
              <a:ext cx="160723" cy="16771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C883388-A904-CA42-909C-ABBF69E1BA76}"/>
              </a:ext>
            </a:extLst>
          </p:cNvPr>
          <p:cNvGrpSpPr/>
          <p:nvPr userDrawn="1"/>
        </p:nvGrpSpPr>
        <p:grpSpPr>
          <a:xfrm>
            <a:off x="761347" y="1840481"/>
            <a:ext cx="11198081" cy="4631465"/>
            <a:chOff x="761347" y="1840481"/>
            <a:chExt cx="11198081" cy="46314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0C3E210-EF33-6E44-875A-6D8838025B6B}"/>
                </a:ext>
              </a:extLst>
            </p:cNvPr>
            <p:cNvSpPr/>
            <p:nvPr/>
          </p:nvSpPr>
          <p:spPr>
            <a:xfrm>
              <a:off x="9386496" y="619488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Disaster Resilience</a:t>
              </a:r>
            </a:p>
          </p:txBody>
        </p:sp>
        <p:pic>
          <p:nvPicPr>
            <p:cNvPr id="85" name="Graphic 46">
              <a:extLst>
                <a:ext uri="{FF2B5EF4-FFF2-40B4-BE49-F238E27FC236}">
                  <a16:creationId xmlns:a16="http://schemas.microsoft.com/office/drawing/2014/main" id="{8B7D93D3-290E-7941-AE39-E1014F13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8590" y="3309071"/>
              <a:ext cx="399965" cy="53328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6B38E01-4A2B-4944-AF00-2C44CEFD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50242" y="5179716"/>
              <a:ext cx="160723" cy="16771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48E42E4-7822-6F42-873F-5AAAA74C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3343" y="4828756"/>
              <a:ext cx="160723" cy="167711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8348315-7DAA-AD4D-9AE1-C0885D143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836949">
              <a:off x="4689253" y="4101112"/>
              <a:ext cx="148134" cy="154575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5DC3D23-5EDB-D340-BF1E-369A99E7A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6118" y="3475220"/>
              <a:ext cx="160723" cy="167711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079E438-F513-9247-B8EB-C1787BB8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35032" y="5006096"/>
              <a:ext cx="160723" cy="16771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F1F7040-DE88-1840-AA71-749F2530E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5956" y="3035382"/>
              <a:ext cx="160723" cy="167711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7A603C8-8451-654D-B092-F0673B203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0437" y="3324749"/>
              <a:ext cx="160723" cy="167711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3E9F544-C1CF-744D-A78F-3F339E4F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1347" y="2361342"/>
              <a:ext cx="160723" cy="16771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2519AA3-8E6E-BA48-BCAA-13DFFE0B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2841" y="1840481"/>
              <a:ext cx="160723" cy="16771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63E93A-59E2-F94A-BD7E-FCF28884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83011" y="4435240"/>
              <a:ext cx="160723" cy="167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17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NIST FY 2018 Budget : $1.198 B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7E082E2-9102-DF43-8359-348B845F8538}"/>
              </a:ext>
            </a:extLst>
          </p:cNvPr>
          <p:cNvGraphicFramePr/>
          <p:nvPr userDrawn="1"/>
        </p:nvGraphicFramePr>
        <p:xfrm>
          <a:off x="1217917" y="1147819"/>
          <a:ext cx="9865893" cy="556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2">
            <a:extLst>
              <a:ext uri="{FF2B5EF4-FFF2-40B4-BE49-F238E27FC236}">
                <a16:creationId xmlns:a16="http://schemas.microsoft.com/office/drawing/2014/main" id="{9E83A0A9-5900-2046-8412-68D4B81A622B}"/>
              </a:ext>
            </a:extLst>
          </p:cNvPr>
          <p:cNvSpPr txBox="1"/>
          <p:nvPr userDrawn="1"/>
        </p:nvSpPr>
        <p:spPr>
          <a:xfrm>
            <a:off x="514860" y="4045149"/>
            <a:ext cx="3278607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Arial" panose="020B0604020202020204" pitchFamily="34" charset="0"/>
              </a:rPr>
              <a:t>ITS (Manufacturing USA)</a:t>
            </a:r>
          </a:p>
          <a:p>
            <a:r>
              <a:rPr lang="en-US" sz="2000" b="1">
                <a:cs typeface="Arial" panose="020B0604020202020204" pitchFamily="34" charset="0"/>
              </a:rPr>
              <a:t>$15 Million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964FE76-9FAC-D24F-B4B9-E1FF6AD22DD1}"/>
              </a:ext>
            </a:extLst>
          </p:cNvPr>
          <p:cNvSpPr txBox="1"/>
          <p:nvPr userDrawn="1"/>
        </p:nvSpPr>
        <p:spPr>
          <a:xfrm>
            <a:off x="1593747" y="5073601"/>
            <a:ext cx="2401475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Arial" panose="020B0604020202020204" pitchFamily="34" charset="0"/>
              </a:rPr>
              <a:t>ITS (Hollings MEP)</a:t>
            </a:r>
          </a:p>
          <a:p>
            <a:r>
              <a:rPr lang="en-US" sz="2000" b="1">
                <a:cs typeface="Arial" panose="020B0604020202020204" pitchFamily="34" charset="0"/>
              </a:rPr>
              <a:t>$140 Million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4E94E506-F106-C244-B60F-8CA086C08B6A}"/>
              </a:ext>
            </a:extLst>
          </p:cNvPr>
          <p:cNvSpPr txBox="1"/>
          <p:nvPr userDrawn="1"/>
        </p:nvSpPr>
        <p:spPr>
          <a:xfrm>
            <a:off x="3862057" y="2793864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$319 Million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7846AAB-11D3-E841-9894-7B7B61B03641}"/>
              </a:ext>
            </a:extLst>
          </p:cNvPr>
          <p:cNvSpPr txBox="1"/>
          <p:nvPr userDrawn="1"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$724.5 Million</a:t>
            </a:r>
            <a:endParaRPr lang="en-US" sz="18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2A011-FD91-B643-88C1-C7750ACB1243}"/>
              </a:ext>
            </a:extLst>
          </p:cNvPr>
          <p:cNvSpPr txBox="1"/>
          <p:nvPr userDrawn="1"/>
        </p:nvSpPr>
        <p:spPr>
          <a:xfrm>
            <a:off x="7438638" y="6264965"/>
            <a:ext cx="2683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FY 2018 Appropriated Budget </a:t>
            </a:r>
          </a:p>
        </p:txBody>
      </p:sp>
    </p:spTree>
    <p:extLst>
      <p:ext uri="{BB962C8B-B14F-4D97-AF65-F5344CB8AC3E}">
        <p14:creationId xmlns:p14="http://schemas.microsoft.com/office/powerpoint/2010/main" val="206856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FB257F-E78B-5143-9197-29A7753A1BD4}"/>
              </a:ext>
            </a:extLst>
          </p:cNvPr>
          <p:cNvSpPr/>
          <p:nvPr userDrawn="1"/>
        </p:nvSpPr>
        <p:spPr>
          <a:xfrm>
            <a:off x="-3" y="5598633"/>
            <a:ext cx="12195652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985" y="1963"/>
            <a:ext cx="12198984" cy="6861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7EFF5-A996-6F4F-B042-6AC5C9AD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5BCF3-54DD-114C-AC77-41AB67A43060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344B58A-64BB-1A4E-81E8-E93017BCC3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F8B1A67-39F7-4B25-8810-4F00C063C6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415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F32696-EA7F-5748-9F52-B929B1822A7F}"/>
              </a:ext>
            </a:extLst>
          </p:cNvPr>
          <p:cNvCxnSpPr/>
          <p:nvPr userDrawn="1"/>
        </p:nvCxnSpPr>
        <p:spPr>
          <a:xfrm>
            <a:off x="8866208" y="1085956"/>
            <a:ext cx="0" cy="3208252"/>
          </a:xfrm>
          <a:prstGeom prst="line">
            <a:avLst/>
          </a:prstGeom>
          <a:ln w="15875"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523CFC-0290-8443-8795-72B3317FFB13}"/>
              </a:ext>
            </a:extLst>
          </p:cNvPr>
          <p:cNvSpPr/>
          <p:nvPr userDrawn="1"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BB8398-06C0-5842-82EB-B24E68637357}"/>
              </a:ext>
            </a:extLst>
          </p:cNvPr>
          <p:cNvSpPr txBox="1">
            <a:spLocks/>
          </p:cNvSpPr>
          <p:nvPr userDrawn="1"/>
        </p:nvSpPr>
        <p:spPr>
          <a:xfrm>
            <a:off x="1099457" y="-653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Innovation</a:t>
            </a:r>
            <a:endParaRPr lang="en-US" sz="40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4" descr="abraham lincoln famous quotes">
            <a:extLst>
              <a:ext uri="{FF2B5EF4-FFF2-40B4-BE49-F238E27FC236}">
                <a16:creationId xmlns:a16="http://schemas.microsoft.com/office/drawing/2014/main" id="{31238FCF-C1CB-EB49-A322-A065675978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3855" y="1074381"/>
            <a:ext cx="2438400" cy="30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D0E114-B668-8D4D-8D0E-846F84DC7DBF}"/>
              </a:ext>
            </a:extLst>
          </p:cNvPr>
          <p:cNvSpPr txBox="1"/>
          <p:nvPr userDrawn="1"/>
        </p:nvSpPr>
        <p:spPr>
          <a:xfrm>
            <a:off x="2567080" y="1461560"/>
            <a:ext cx="5674103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/>
              <a:t>The patent system … added the fuel of interest to the fire of genius in the discovery and production of new and useful things.</a:t>
            </a:r>
          </a:p>
          <a:p>
            <a:r>
              <a:rPr lang="en-US" sz="2000" i="1"/>
              <a:t>	</a:t>
            </a:r>
            <a:r>
              <a:rPr lang="en-US" i="1"/>
              <a:t>Abraham Lincoln – April 6, 1858</a:t>
            </a:r>
          </a:p>
        </p:txBody>
      </p:sp>
      <p:pic>
        <p:nvPicPr>
          <p:cNvPr id="13" name="Picture 6" descr="http://ipwatchdog.com/images/george-washington-150-180.jpg">
            <a:extLst>
              <a:ext uri="{FF2B5EF4-FFF2-40B4-BE49-F238E27FC236}">
                <a16:creationId xmlns:a16="http://schemas.microsoft.com/office/drawing/2014/main" id="{F8724A43-6581-C44B-808F-7B7DCD21A7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855" y="3931920"/>
            <a:ext cx="24384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">
            <a:extLst>
              <a:ext uri="{FF2B5EF4-FFF2-40B4-BE49-F238E27FC236}">
                <a16:creationId xmlns:a16="http://schemas.microsoft.com/office/drawing/2014/main" id="{B40D9F77-AEA1-714D-8708-89767A5AD1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98830" y="1196270"/>
            <a:ext cx="2890866" cy="23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8E38DC-E64E-9F46-B4E2-1E65F0E045F0}"/>
              </a:ext>
            </a:extLst>
          </p:cNvPr>
          <p:cNvSpPr txBox="1"/>
          <p:nvPr userDrawn="1"/>
        </p:nvSpPr>
        <p:spPr>
          <a:xfrm>
            <a:off x="9603840" y="3562586"/>
            <a:ext cx="21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U.S. Patent No. 6469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E14D42-400B-4D41-A83F-A72DB8FC72A9}"/>
              </a:ext>
            </a:extLst>
          </p:cNvPr>
          <p:cNvSpPr/>
          <p:nvPr userDrawn="1"/>
        </p:nvSpPr>
        <p:spPr>
          <a:xfrm>
            <a:off x="2567080" y="4126802"/>
            <a:ext cx="9188246" cy="2611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 panose="020F0502020204030204" pitchFamily="34" charset="0"/>
              </a:rPr>
              <a:t>…Giving effectual encouragement as well to the introduction of </a:t>
            </a:r>
            <a:r>
              <a:rPr lang="en-US" sz="2800" b="1">
                <a:solidFill>
                  <a:schemeClr val="bg1"/>
                </a:solidFill>
                <a:cs typeface="Calibri" panose="020F0502020204030204" pitchFamily="34" charset="0"/>
              </a:rPr>
              <a:t>new and useful inventions </a:t>
            </a:r>
            <a:r>
              <a:rPr lang="en-US" sz="2800">
                <a:solidFill>
                  <a:schemeClr val="bg1"/>
                </a:solidFill>
                <a:cs typeface="Calibri" panose="020F0502020204030204" pitchFamily="34" charset="0"/>
              </a:rPr>
              <a:t>from abroad as to the exertions of skill and genius in producing them at home, and of facilitating the intercourse between the distant parts of our country… </a:t>
            </a:r>
          </a:p>
          <a:p>
            <a:r>
              <a:rPr lang="en-US" i="1">
                <a:solidFill>
                  <a:schemeClr val="bg1"/>
                </a:solidFill>
                <a:cs typeface="Calibri" panose="020F0502020204030204" pitchFamily="34" charset="0"/>
              </a:rPr>
              <a:t>	</a:t>
            </a:r>
            <a:r>
              <a:rPr lang="en-US" sz="2000" i="1">
                <a:solidFill>
                  <a:schemeClr val="bg1"/>
                </a:solidFill>
                <a:cs typeface="Calibri" panose="020F0502020204030204" pitchFamily="34" charset="0"/>
              </a:rPr>
              <a:t>George Washington, State of the Union Address, January 8, 1790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CE88B-382A-DC49-B741-74B9B0E0EE6C}"/>
              </a:ext>
            </a:extLst>
          </p:cNvPr>
          <p:cNvCxnSpPr>
            <a:cxnSpLocks/>
          </p:cNvCxnSpPr>
          <p:nvPr userDrawn="1"/>
        </p:nvCxnSpPr>
        <p:spPr>
          <a:xfrm>
            <a:off x="2424545" y="3931920"/>
            <a:ext cx="6876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69367EB-21D8-344D-95BC-FACEB4FCAC4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FEA308-8F49-7F46-A259-495E1DA684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5B7AFA-1998-0449-A6AE-FF7D4B4ECA59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Innovation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44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06AE-A188-C244-ACBD-83BB32A6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16841-B892-584A-96E6-3D8D12AE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6868-B405-CA44-B412-5D6C4F518A0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FA9FA-52CE-4E45-8FAE-80E6111E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3D6CE-66E1-194F-B3BE-92F3C721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C930C-EE08-2047-91CC-9D9E2E2780E2}"/>
              </a:ext>
            </a:extLst>
          </p:cNvPr>
          <p:cNvGrpSpPr/>
          <p:nvPr userDrawn="1"/>
        </p:nvGrpSpPr>
        <p:grpSpPr>
          <a:xfrm>
            <a:off x="0" y="0"/>
            <a:ext cx="13239208" cy="7167023"/>
            <a:chOff x="-279991" y="0"/>
            <a:chExt cx="13239208" cy="7167023"/>
          </a:xfrm>
        </p:grpSpPr>
        <p:pic>
          <p:nvPicPr>
            <p:cNvPr id="7" name="Picture 2" descr="http://media.washtimes.com.s3.amazonaws.com/media/image/2015/09/08/9_8_2015_2constitution8201.jpg">
              <a:extLst>
                <a:ext uri="{FF2B5EF4-FFF2-40B4-BE49-F238E27FC236}">
                  <a16:creationId xmlns:a16="http://schemas.microsoft.com/office/drawing/2014/main" id="{8FB1141C-E09B-6E4C-931A-807B4A8B1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279991" y="0"/>
              <a:ext cx="1247199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718AA8-D11E-064C-924F-788F1F9D695A}"/>
                </a:ext>
              </a:extLst>
            </p:cNvPr>
            <p:cNvSpPr/>
            <p:nvPr/>
          </p:nvSpPr>
          <p:spPr>
            <a:xfrm>
              <a:off x="-279990" y="0"/>
              <a:ext cx="12471990" cy="6858000"/>
            </a:xfrm>
            <a:prstGeom prst="rect">
              <a:avLst/>
            </a:prstGeom>
            <a:solidFill>
              <a:srgbClr val="202730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36823C-37C1-0045-BBD6-1D97E3534240}"/>
                </a:ext>
              </a:extLst>
            </p:cNvPr>
            <p:cNvGrpSpPr/>
            <p:nvPr/>
          </p:nvGrpSpPr>
          <p:grpSpPr>
            <a:xfrm>
              <a:off x="6375537" y="583343"/>
              <a:ext cx="6583680" cy="6583680"/>
              <a:chOff x="6925234" y="-971550"/>
              <a:chExt cx="6583680" cy="658368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C33D91-0FD3-764A-8FF9-84DC6C89AF33}"/>
                  </a:ext>
                </a:extLst>
              </p:cNvPr>
              <p:cNvSpPr/>
              <p:nvPr/>
            </p:nvSpPr>
            <p:spPr>
              <a:xfrm>
                <a:off x="6925234" y="-971550"/>
                <a:ext cx="6583680" cy="6583680"/>
              </a:xfrm>
              <a:prstGeom prst="ellipse">
                <a:avLst/>
              </a:prstGeom>
              <a:solidFill>
                <a:srgbClr val="A7AA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2" descr="http://media.washtimes.com.s3.amazonaws.com/media/image/2015/09/08/9_8_2015_2constitution8201.jpg">
                <a:extLst>
                  <a:ext uri="{FF2B5EF4-FFF2-40B4-BE49-F238E27FC236}">
                    <a16:creationId xmlns:a16="http://schemas.microsoft.com/office/drawing/2014/main" id="{E77330B0-BF73-594A-9D7B-B97CE55420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" r="24789"/>
              <a:stretch/>
            </p:blipFill>
            <p:spPr bwMode="auto">
              <a:xfrm>
                <a:off x="7062394" y="-834390"/>
                <a:ext cx="6309360" cy="6309360"/>
              </a:xfrm>
              <a:prstGeom prst="ellipse">
                <a:avLst/>
              </a:prstGeom>
              <a:noFill/>
              <a:ln w="1143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64068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463C711-6EFA-AB48-9D4D-E1596349AED3}"/>
              </a:ext>
            </a:extLst>
          </p:cNvPr>
          <p:cNvSpPr/>
          <p:nvPr userDrawn="1"/>
        </p:nvSpPr>
        <p:spPr>
          <a:xfrm>
            <a:off x="10173653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246BB-878C-A549-9E10-6187B55155DE}"/>
              </a:ext>
            </a:extLst>
          </p:cNvPr>
          <p:cNvSpPr txBox="1"/>
          <p:nvPr userDrawn="1"/>
        </p:nvSpPr>
        <p:spPr>
          <a:xfrm>
            <a:off x="10173653" y="4198719"/>
            <a:ext cx="141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NIST Center for Neutron Research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D1DB51-7206-B549-948D-7F367B1FC1D2}"/>
              </a:ext>
            </a:extLst>
          </p:cNvPr>
          <p:cNvSpPr/>
          <p:nvPr userDrawn="1"/>
        </p:nvSpPr>
        <p:spPr>
          <a:xfrm>
            <a:off x="8586154" y="3561055"/>
            <a:ext cx="1399032" cy="2013995"/>
          </a:xfrm>
          <a:prstGeom prst="rect">
            <a:avLst/>
          </a:prstGeom>
          <a:solidFill>
            <a:srgbClr val="B9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B9D1F9-8865-4042-BF49-D46857432514}"/>
              </a:ext>
            </a:extLst>
          </p:cNvPr>
          <p:cNvSpPr txBox="1"/>
          <p:nvPr userDrawn="1"/>
        </p:nvSpPr>
        <p:spPr>
          <a:xfrm>
            <a:off x="8507867" y="4198719"/>
            <a:ext cx="1560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Center for Nanoscale Science and Technology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3B4D763-4E78-6146-BC8F-46813D75D13B}"/>
              </a:ext>
            </a:extLst>
          </p:cNvPr>
          <p:cNvSpPr/>
          <p:nvPr userDrawn="1"/>
        </p:nvSpPr>
        <p:spPr>
          <a:xfrm>
            <a:off x="6976872" y="3561054"/>
            <a:ext cx="1450646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B3B568-EB31-8944-943E-2B76F1466F7B}"/>
              </a:ext>
            </a:extLst>
          </p:cNvPr>
          <p:cNvSpPr txBox="1"/>
          <p:nvPr userDrawn="1"/>
        </p:nvSpPr>
        <p:spPr>
          <a:xfrm>
            <a:off x="6662336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Communication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8B28076-EC80-664B-B32A-28EC5FEFC8C7}"/>
              </a:ext>
            </a:extLst>
          </p:cNvPr>
          <p:cNvSpPr/>
          <p:nvPr userDrawn="1"/>
        </p:nvSpPr>
        <p:spPr>
          <a:xfrm>
            <a:off x="5416537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E7FA77-5732-EB4C-87F5-7B805FE34A46}"/>
              </a:ext>
            </a:extLst>
          </p:cNvPr>
          <p:cNvSpPr txBox="1"/>
          <p:nvPr userDrawn="1"/>
        </p:nvSpPr>
        <p:spPr>
          <a:xfrm>
            <a:off x="5074836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0355AFD-E12D-6F43-88AA-93386E027ABD}"/>
              </a:ext>
            </a:extLst>
          </p:cNvPr>
          <p:cNvSpPr/>
          <p:nvPr userDrawn="1"/>
        </p:nvSpPr>
        <p:spPr>
          <a:xfrm>
            <a:off x="3836549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F8F652-0A36-E74D-86A0-730E72C3A84E}"/>
              </a:ext>
            </a:extLst>
          </p:cNvPr>
          <p:cNvSpPr txBox="1"/>
          <p:nvPr userDrawn="1"/>
        </p:nvSpPr>
        <p:spPr>
          <a:xfrm>
            <a:off x="3500036" y="4198719"/>
            <a:ext cx="208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Engineering 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9CCEE8-265E-9E4B-B528-4740374ECCAB}"/>
              </a:ext>
            </a:extLst>
          </p:cNvPr>
          <p:cNvSpPr/>
          <p:nvPr userDrawn="1"/>
        </p:nvSpPr>
        <p:spPr>
          <a:xfrm>
            <a:off x="651527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8981B6-0D30-994F-868B-DA4C836ED7A0}"/>
              </a:ext>
            </a:extLst>
          </p:cNvPr>
          <p:cNvSpPr/>
          <p:nvPr userDrawn="1"/>
        </p:nvSpPr>
        <p:spPr>
          <a:xfrm>
            <a:off x="2254237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10">
            <a:extLst>
              <a:ext uri="{FF2B5EF4-FFF2-40B4-BE49-F238E27FC236}">
                <a16:creationId xmlns:a16="http://schemas.microsoft.com/office/drawing/2014/main" id="{5C9C16B3-210C-B043-941B-2BCED4B8A7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6549" y="2348884"/>
            <a:ext cx="1402923" cy="1403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B3B17BB-B428-544F-86C8-F1F68191F57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76872" y="2353774"/>
            <a:ext cx="1453896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False color SEM showing electrical testing of a carbon nanotube bundle using the nanoscale-positioning in-situ probe system. ">
            <a:extLst>
              <a:ext uri="{FF2B5EF4-FFF2-40B4-BE49-F238E27FC236}">
                <a16:creationId xmlns:a16="http://schemas.microsoft.com/office/drawing/2014/main" id="{DA375C84-93CF-8D4A-899F-EEA76BAD623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9" b="-886"/>
          <a:stretch/>
        </p:blipFill>
        <p:spPr bwMode="auto">
          <a:xfrm>
            <a:off x="8582008" y="2346319"/>
            <a:ext cx="1399032" cy="140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92C40D67-1097-D343-B9BE-D85D74FAE4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0173653" y="2348884"/>
            <a:ext cx="1399032" cy="139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>
            <a:extLst>
              <a:ext uri="{FF2B5EF4-FFF2-40B4-BE49-F238E27FC236}">
                <a16:creationId xmlns:a16="http://schemas.microsoft.com/office/drawing/2014/main" id="{E88D6925-0F2E-0341-A147-41D14A1646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5416970" y="2348884"/>
            <a:ext cx="1399013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6500C4B-36DF-BA4F-9E05-F07444736522}"/>
              </a:ext>
            </a:extLst>
          </p:cNvPr>
          <p:cNvSpPr txBox="1"/>
          <p:nvPr userDrawn="1"/>
        </p:nvSpPr>
        <p:spPr>
          <a:xfrm>
            <a:off x="2072917" y="4198719"/>
            <a:ext cx="176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Physical Measurement Laboratory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CD9B73-1D4F-FE4E-AB8E-AA59601D4CBD}"/>
              </a:ext>
            </a:extLst>
          </p:cNvPr>
          <p:cNvSpPr txBox="1"/>
          <p:nvPr userDrawn="1"/>
        </p:nvSpPr>
        <p:spPr>
          <a:xfrm>
            <a:off x="432382" y="4198719"/>
            <a:ext cx="183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Material 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Measurement Laboratory</a:t>
            </a: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9EED324E-25BC-9147-BC52-FF58D33DB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/>
          <a:stretch>
            <a:fillRect/>
          </a:stretch>
        </p:blipFill>
        <p:spPr bwMode="auto">
          <a:xfrm>
            <a:off x="2259313" y="2348884"/>
            <a:ext cx="1401578" cy="140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DNA sequencing">
            <a:extLst>
              <a:ext uri="{FF2B5EF4-FFF2-40B4-BE49-F238E27FC236}">
                <a16:creationId xmlns:a16="http://schemas.microsoft.com/office/drawing/2014/main" id="{F88861C1-B7A2-E346-A5D6-F418DE5D89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527" y="2348884"/>
            <a:ext cx="1399032" cy="139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0C30A09-75D8-CE47-858A-E88D0129C47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2E80D1C-9385-AE4C-89FA-77775F6AC94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9883E8DA-BC8F-7C4D-8999-59315899572C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NIST Laboratory Programs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882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8E294D5-A8C2-AD47-B9A0-71D08EA05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5B3A54-C7E7-B542-9D0D-A3CEDD85ED94}"/>
              </a:ext>
            </a:extLst>
          </p:cNvPr>
          <p:cNvSpPr/>
          <p:nvPr userDrawn="1"/>
        </p:nvSpPr>
        <p:spPr>
          <a:xfrm>
            <a:off x="1152691" y="1073426"/>
            <a:ext cx="9880600" cy="5057790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C9AD0-C5DF-884B-8914-04B5744EC10A}"/>
              </a:ext>
            </a:extLst>
          </p:cNvPr>
          <p:cNvSpPr txBox="1"/>
          <p:nvPr userDrawn="1"/>
        </p:nvSpPr>
        <p:spPr>
          <a:xfrm>
            <a:off x="1658685" y="1834991"/>
            <a:ext cx="9098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STAY IN TOUCH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E2D3A-3375-AE4F-9E05-7D030800E664}"/>
              </a:ext>
            </a:extLst>
          </p:cNvPr>
          <p:cNvSpPr txBox="1"/>
          <p:nvPr userDrawn="1"/>
        </p:nvSpPr>
        <p:spPr>
          <a:xfrm>
            <a:off x="4014631" y="3528737"/>
            <a:ext cx="4387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CONTACT 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127BD9-D6D1-C646-ACAC-966CF54B085B}"/>
              </a:ext>
            </a:extLst>
          </p:cNvPr>
          <p:cNvCxnSpPr>
            <a:cxnSpLocks/>
          </p:cNvCxnSpPr>
          <p:nvPr userDrawn="1"/>
        </p:nvCxnSpPr>
        <p:spPr>
          <a:xfrm>
            <a:off x="1742741" y="3283198"/>
            <a:ext cx="87889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A8313A-768B-B94C-A24C-8CD9C34E5C51}"/>
              </a:ext>
            </a:extLst>
          </p:cNvPr>
          <p:cNvSpPr txBox="1"/>
          <p:nvPr userDrawn="1"/>
        </p:nvSpPr>
        <p:spPr>
          <a:xfrm>
            <a:off x="7846955" y="4830528"/>
            <a:ext cx="228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@</a:t>
            </a:r>
            <a:r>
              <a:rPr lang="en-US" sz="240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usnistgov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D5F27-B59A-4444-88AA-8E14B07BA7CA}"/>
              </a:ext>
            </a:extLst>
          </p:cNvPr>
          <p:cNvSpPr txBox="1"/>
          <p:nvPr userDrawn="1"/>
        </p:nvSpPr>
        <p:spPr>
          <a:xfrm>
            <a:off x="3539369" y="4830527"/>
            <a:ext cx="166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NIST.gov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CC37E2-5E62-3A4D-AF8E-33213B1779C9}"/>
              </a:ext>
            </a:extLst>
          </p:cNvPr>
          <p:cNvSpPr/>
          <p:nvPr userDrawn="1"/>
        </p:nvSpPr>
        <p:spPr>
          <a:xfrm>
            <a:off x="2598617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1E3661-6280-5246-961F-7B1856B1C693}"/>
              </a:ext>
            </a:extLst>
          </p:cNvPr>
          <p:cNvSpPr/>
          <p:nvPr userDrawn="1"/>
        </p:nvSpPr>
        <p:spPr>
          <a:xfrm>
            <a:off x="6906203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E182D0-1774-8449-A0AD-DF922D7172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814" y="4561416"/>
            <a:ext cx="974555" cy="907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67E0AB-A1DD-4241-B947-D0EB6EDE8F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705" y="4652443"/>
            <a:ext cx="779059" cy="725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422337E-F3BC-AF44-8B4F-3C71D0123507}"/>
              </a:ext>
            </a:extLst>
          </p:cNvPr>
          <p:cNvSpPr/>
          <p:nvPr userDrawn="1"/>
        </p:nvSpPr>
        <p:spPr>
          <a:xfrm>
            <a:off x="5983566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3AA7D5-2DB8-5D45-8023-5DDCE4B0D01D}"/>
              </a:ext>
            </a:extLst>
          </p:cNvPr>
          <p:cNvSpPr/>
          <p:nvPr userDrawn="1"/>
        </p:nvSpPr>
        <p:spPr>
          <a:xfrm>
            <a:off x="5077403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BE51CF-2ABA-1149-B4EE-E8D43619FAC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45694" y="4749713"/>
            <a:ext cx="510664" cy="4879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E699CD-AE14-D44F-B6F0-756B9CBE2D2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73656" y="4749713"/>
            <a:ext cx="225940" cy="4879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44C22B-3097-5540-BBD9-95E97CCE80F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019563" y="346642"/>
            <a:ext cx="3831741" cy="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567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91F42-D043-2D40-AF98-6BB2A82D04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7B43AF-6FA8-604C-9658-6C886FE656D4}"/>
              </a:ext>
            </a:extLst>
          </p:cNvPr>
          <p:cNvSpPr/>
          <p:nvPr userDrawn="1"/>
        </p:nvSpPr>
        <p:spPr>
          <a:xfrm>
            <a:off x="878529" y="1035902"/>
            <a:ext cx="10475271" cy="4765519"/>
          </a:xfrm>
          <a:prstGeom prst="rect">
            <a:avLst/>
          </a:prstGeom>
          <a:solidFill>
            <a:srgbClr val="061D37">
              <a:alpha val="87843"/>
            </a:srgbClr>
          </a:solidFill>
          <a:ln>
            <a:solidFill>
              <a:srgbClr val="458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FF144-A874-8D40-9673-63158A6E1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313" y="2338891"/>
            <a:ext cx="8932127" cy="2355772"/>
          </a:xfrm>
        </p:spPr>
        <p:txBody>
          <a:bodyPr>
            <a:normAutofit/>
          </a:bodyPr>
          <a:lstStyle>
            <a:lvl1pPr algn="ctr">
              <a:defRPr sz="6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0514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74" y="1170432"/>
            <a:ext cx="10166126" cy="121161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CF5BF-A748-DB47-BF3F-3ADB26A4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7F5AF-E0DF-6E43-A1D7-F5FEFFC73166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A668-5308-374A-A0F0-7F1E52D0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07C0-9B05-8F45-903D-46447652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E71D35-3A4C-544C-8023-6D77DCD91F7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9FAE3-492E-8945-991C-5D2A0F2415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3CDE5-653C-2C48-B912-0A4C8B267902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4586481-B74D-E246-A8E6-67A65FAC52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1A437EC9-475F-4627-A6A7-1D52120332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3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1BAFE4-3996-9B40-A849-0450F4C595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804DA-26DC-094D-81DE-93F10F39F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51A0C-9B64-634D-8A09-BE241A244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619D-369A-3C40-8401-DAA021E8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84E01-FA1D-DF4D-8154-31A9A1861279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A8995-CDE0-A646-B4C0-DF68570A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2D4CD-0567-AA4B-BE1B-B504FA73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9F883E-0FB0-C74A-9872-9131D81B78D9}"/>
              </a:ext>
            </a:extLst>
          </p:cNvPr>
          <p:cNvSpPr/>
          <p:nvPr userDrawn="1"/>
        </p:nvSpPr>
        <p:spPr>
          <a:xfrm>
            <a:off x="0" y="5598633"/>
            <a:ext cx="12192000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16920-52D1-3E46-95C0-7A90E9052ADC}"/>
              </a:ext>
            </a:extLst>
          </p:cNvPr>
          <p:cNvCxnSpPr>
            <a:cxnSpLocks/>
          </p:cNvCxnSpPr>
          <p:nvPr userDrawn="1"/>
        </p:nvCxnSpPr>
        <p:spPr>
          <a:xfrm>
            <a:off x="-53165" y="5598633"/>
            <a:ext cx="12290612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BEF4D4-7E5F-3B46-8DBB-0554AC2C96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3970" y="6004694"/>
            <a:ext cx="3964361" cy="52359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10C0744E-5880-42FC-A561-A7A3749F4F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rgbClr val="193968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6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85BF3-4E7C-454B-B1C9-31E74A986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609786"/>
            <a:ext cx="12192001" cy="1267887"/>
          </a:xfrm>
          <a:prstGeom prst="rect">
            <a:avLst/>
          </a:prstGeom>
          <a:noFill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7E46A3-6E66-5E42-8165-30B15BAF3D1B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9F65A31-2876-1846-B2C3-B0FDF7C220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0A296E2-5821-45DB-9E66-7ACAE607AB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rgbClr val="193968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6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A23069-512B-4AEF-9404-4912C865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1C78F9-EC4F-4C1B-BAC5-3ACE7B21B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7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36F84-A056-024D-8256-6D325175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5" y="326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515DB-95E6-C443-858B-86A26AE7D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4E01-FA1D-DF4D-8154-31A9A1861279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D10BC-EA5B-B342-BB67-E3B44DFF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EFDFB-58EC-8343-9988-C1A633F1A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D185C6-3D46-4B8E-8759-04505E199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3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49" r:id="rId6"/>
    <p:sldLayoutId id="2147483656" r:id="rId7"/>
    <p:sldLayoutId id="2147483657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659" r:id="rId15"/>
    <p:sldLayoutId id="2147483660" r:id="rId16"/>
    <p:sldLayoutId id="2147483661" r:id="rId17"/>
    <p:sldLayoutId id="2147483662" r:id="rId18"/>
    <p:sldLayoutId id="2147483664" r:id="rId19"/>
    <p:sldLayoutId id="2147483665" r:id="rId20"/>
    <p:sldLayoutId id="2147483689" r:id="rId21"/>
    <p:sldLayoutId id="2147483667" r:id="rId22"/>
    <p:sldLayoutId id="2147483668" r:id="rId23"/>
    <p:sldLayoutId id="2147483669" r:id="rId24"/>
    <p:sldLayoutId id="2147483690" r:id="rId25"/>
    <p:sldLayoutId id="2147483670" r:id="rId26"/>
    <p:sldLayoutId id="2147483671" r:id="rId27"/>
    <p:sldLayoutId id="2147483672" r:id="rId28"/>
    <p:sldLayoutId id="2147483673" r:id="rId29"/>
    <p:sldLayoutId id="2147483674" r:id="rId30"/>
    <p:sldLayoutId id="2147483688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83" r:id="rId40"/>
    <p:sldLayoutId id="2147483684" r:id="rId41"/>
    <p:sldLayoutId id="2147483685" r:id="rId42"/>
    <p:sldLayoutId id="2147483686" r:id="rId43"/>
    <p:sldLayoutId id="2147483687" r:id="rId4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microsoft.com/office/2007/relationships/hdphoto" Target="../media/hdphoto1.wdp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90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82.png"/><Relationship Id="rId4" Type="http://schemas.openxmlformats.org/officeDocument/2006/relationships/image" Target="../media/image71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nistgov/ML5G-PS-004" TargetMode="External"/><Relationship Id="rId2" Type="http://schemas.openxmlformats.org/officeDocument/2006/relationships/hyperlink" Target="https://doi.org/10.18434/mds2-2645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usnistgov/ML5G-PS-004" TargetMode="Externa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ointclouds.org/documentation/tutorials/pcd_file_format.html" TargetMode="External"/><Relationship Id="rId7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yntcloud.readthedocs.io/en/latest/" TargetMode="External"/><Relationship Id="rId5" Type="http://schemas.openxmlformats.org/officeDocument/2006/relationships/hyperlink" Target="http://www.open3d.org/" TargetMode="External"/><Relationship Id="rId4" Type="http://schemas.openxmlformats.org/officeDocument/2006/relationships/hyperlink" Target="https://www.mathworks.com/help/vision/ref/pcread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00.png"/><Relationship Id="rId7" Type="http://schemas.openxmlformats.org/officeDocument/2006/relationships/image" Target="../media/image104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gif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4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63.tif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9.png"/><Relationship Id="rId5" Type="http://schemas.openxmlformats.org/officeDocument/2006/relationships/tags" Target="../tags/tag5.xml"/><Relationship Id="rId10" Type="http://schemas.openxmlformats.org/officeDocument/2006/relationships/image" Target="../media/image68.png"/><Relationship Id="rId4" Type="http://schemas.openxmlformats.org/officeDocument/2006/relationships/tags" Target="../tags/tag4.xml"/><Relationship Id="rId9" Type="http://schemas.openxmlformats.org/officeDocument/2006/relationships/image" Target="../media/image67.png"/><Relationship Id="rId14" Type="http://schemas.openxmlformats.org/officeDocument/2006/relationships/image" Target="../media/image6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72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7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FD70-F4AD-400D-B87E-8C4C4783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610626" cy="1325563"/>
          </a:xfrm>
        </p:spPr>
        <p:txBody>
          <a:bodyPr>
            <a:normAutofit fontScale="90000"/>
          </a:bodyPr>
          <a:lstStyle/>
          <a:p>
            <a:r>
              <a:rPr lang="en-US"/>
              <a:t>Depth Map Estimation in 6G </a:t>
            </a:r>
            <a:r>
              <a:rPr lang="en-US" err="1"/>
              <a:t>mmWave</a:t>
            </a:r>
            <a:r>
              <a:rPr lang="en-US"/>
              <a:t> systems: round table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87DBC-FBBA-4DA8-B108-C01CE0270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840" y="2578483"/>
            <a:ext cx="7198360" cy="1255728"/>
          </a:xfrm>
        </p:spPr>
        <p:txBody>
          <a:bodyPr/>
          <a:lstStyle/>
          <a:p>
            <a:r>
              <a:rPr lang="en-US"/>
              <a:t>Steve Blandino, Raied Caromi, Jelena Senic </a:t>
            </a:r>
          </a:p>
        </p:txBody>
      </p:sp>
    </p:spTree>
    <p:extLst>
      <p:ext uri="{BB962C8B-B14F-4D97-AF65-F5344CB8AC3E}">
        <p14:creationId xmlns:p14="http://schemas.microsoft.com/office/powerpoint/2010/main" val="367303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18DB-04D2-4882-9807-8D653A50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009BC-97B2-4A5E-8D99-AA245B8D2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520713-1E06-44E5-8086-6959E92E201F}"/>
              </a:ext>
            </a:extLst>
          </p:cNvPr>
          <p:cNvSpPr/>
          <p:nvPr/>
        </p:nvSpPr>
        <p:spPr bwMode="auto">
          <a:xfrm>
            <a:off x="1371599" y="1852646"/>
            <a:ext cx="1524000" cy="15140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Lidar</a:t>
            </a:r>
            <a:endParaRPr kumimoji="0" lang="en-US" sz="20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332E8B-AF28-409C-9EEA-0146E2C13B8E}"/>
              </a:ext>
            </a:extLst>
          </p:cNvPr>
          <p:cNvSpPr/>
          <p:nvPr/>
        </p:nvSpPr>
        <p:spPr bwMode="auto">
          <a:xfrm>
            <a:off x="8610600" y="1850408"/>
            <a:ext cx="1524000" cy="37204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27E4F9-4E16-46E0-9F36-E801921DE48B}"/>
              </a:ext>
            </a:extLst>
          </p:cNvPr>
          <p:cNvSpPr/>
          <p:nvPr/>
        </p:nvSpPr>
        <p:spPr bwMode="auto">
          <a:xfrm>
            <a:off x="1371599" y="4056818"/>
            <a:ext cx="1524000" cy="15140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MIMO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>
                <a:solidFill>
                  <a:prstClr val="black"/>
                </a:solidFill>
                <a:latin typeface="Calibri" panose="020F0502020204030204"/>
              </a:rPr>
              <a:t>Channel</a:t>
            </a:r>
            <a:endParaRPr kumimoji="0" lang="en-US" sz="20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0FA27F-3F2A-4813-98B1-29BB21CDADE5}"/>
              </a:ext>
            </a:extLst>
          </p:cNvPr>
          <p:cNvCxnSpPr>
            <a:stCxn id="5" idx="3"/>
          </p:cNvCxnSpPr>
          <p:nvPr/>
        </p:nvCxnSpPr>
        <p:spPr>
          <a:xfrm>
            <a:off x="2895599" y="2609649"/>
            <a:ext cx="571500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C8B8D5-149B-4619-A1BD-D3D8DC890E9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2895599" y="4813821"/>
            <a:ext cx="60959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61A6F2-0241-48A2-B74B-942CED1F866D}"/>
              </a:ext>
            </a:extLst>
          </p:cNvPr>
          <p:cNvCxnSpPr>
            <a:cxnSpLocks/>
          </p:cNvCxnSpPr>
          <p:nvPr/>
        </p:nvCxnSpPr>
        <p:spPr>
          <a:xfrm>
            <a:off x="8039099" y="4813821"/>
            <a:ext cx="57150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B195B38-6E5F-4AD9-A5EA-62D74C8FF75A}"/>
              </a:ext>
            </a:extLst>
          </p:cNvPr>
          <p:cNvSpPr/>
          <p:nvPr/>
        </p:nvSpPr>
        <p:spPr bwMode="auto">
          <a:xfrm>
            <a:off x="3505198" y="4056818"/>
            <a:ext cx="4533901" cy="1514006"/>
          </a:xfrm>
          <a:prstGeom prst="rect">
            <a:avLst/>
          </a:prstGeom>
          <a:solidFill>
            <a:schemeClr val="accent3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ML/AI model</a:t>
            </a:r>
            <a:endParaRPr kumimoji="0" lang="en-US" sz="20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EDE61FD4-E2A1-4648-802D-807D3961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33" y="1205109"/>
            <a:ext cx="1918731" cy="126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05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9591-ACCB-44D2-B3D5-D8165DA9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410E-773D-42FB-A8B5-3F9927BD7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9B357-01EF-4E50-825A-5AB31CC29B8C}"/>
              </a:ext>
            </a:extLst>
          </p:cNvPr>
          <p:cNvSpPr/>
          <p:nvPr/>
        </p:nvSpPr>
        <p:spPr bwMode="auto">
          <a:xfrm>
            <a:off x="899768" y="2742196"/>
            <a:ext cx="2232656" cy="671608"/>
          </a:xfrm>
          <a:prstGeom prst="rect">
            <a:avLst/>
          </a:pr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Ground Truth: Training LiDAR dataset</a:t>
            </a:r>
            <a:endParaRPr kumimoji="0" lang="en-US" sz="12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F64B3-EB9D-45F9-9CFC-33109F28C1C2}"/>
              </a:ext>
            </a:extLst>
          </p:cNvPr>
          <p:cNvSpPr/>
          <p:nvPr/>
        </p:nvSpPr>
        <p:spPr bwMode="auto">
          <a:xfrm>
            <a:off x="9100522" y="3444926"/>
            <a:ext cx="2191710" cy="67160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Trained Model</a:t>
            </a:r>
            <a:endParaRPr kumimoji="0" lang="en-US" sz="12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C9C78-C93F-4F40-88BA-81FCFDAB61C0}"/>
              </a:ext>
            </a:extLst>
          </p:cNvPr>
          <p:cNvSpPr/>
          <p:nvPr/>
        </p:nvSpPr>
        <p:spPr bwMode="auto">
          <a:xfrm>
            <a:off x="4884047" y="2671722"/>
            <a:ext cx="2232656" cy="2218015"/>
          </a:xfrm>
          <a:prstGeom prst="rect">
            <a:avLst/>
          </a:prstGeom>
          <a:solidFill>
            <a:srgbClr val="8F8FBF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Machine-Learning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D440A0-B56D-4B63-ADF0-8ACDAA66EC88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 bwMode="auto">
          <a:xfrm>
            <a:off x="7116703" y="3780730"/>
            <a:ext cx="1983819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899769" y="4042365"/>
            <a:ext cx="2232656" cy="700379"/>
          </a:xfrm>
          <a:prstGeom prst="rect">
            <a:avLst/>
          </a:prstGeom>
          <a:solidFill>
            <a:srgbClr val="7CC8E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b="1" kern="0">
                <a:solidFill>
                  <a:prstClr val="black"/>
                </a:solidFill>
              </a:rPr>
              <a:t>Input Data: Training RF Dataset</a:t>
            </a:r>
            <a:endParaRPr lang="en-US" sz="1200" b="1" kern="0" baseline="30000">
              <a:solidFill>
                <a:prstClr val="black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CCA25E8-5775-41B2-8D1E-C96B4D4AE3C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132424" y="3078000"/>
            <a:ext cx="1751623" cy="702730"/>
          </a:xfrm>
          <a:prstGeom prst="bentConnector3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C7EFB9F-30DF-4E2A-8474-51C47E316F2A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132426" y="3780730"/>
            <a:ext cx="1751621" cy="611825"/>
          </a:xfrm>
          <a:prstGeom prst="bentConnector3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D670545-0FAB-4086-A339-B45F2CF96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9" y="4889736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BEFB2B1B-EED7-4D70-BF0F-D9919671B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99" y="1267438"/>
            <a:ext cx="1918731" cy="12622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4661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A80B-7586-47A9-8C38-5913A1B5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684D-F9B7-476B-939F-23D9C407B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618DE-78E8-453E-8F2E-2E56686BA8FC}"/>
              </a:ext>
            </a:extLst>
          </p:cNvPr>
          <p:cNvSpPr/>
          <p:nvPr/>
        </p:nvSpPr>
        <p:spPr bwMode="auto">
          <a:xfrm>
            <a:off x="6826811" y="3913818"/>
            <a:ext cx="1768116" cy="54180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Output: LiDAR Point Clouds </a:t>
            </a:r>
            <a:endParaRPr kumimoji="0" lang="en-US" sz="12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4FE774-33CD-48B5-8D09-00E4BD38AD57}"/>
              </a:ext>
            </a:extLst>
          </p:cNvPr>
          <p:cNvCxnSpPr>
            <a:cxnSpLocks/>
            <a:endCxn id="5" idx="1"/>
          </p:cNvCxnSpPr>
          <p:nvPr/>
        </p:nvCxnSpPr>
        <p:spPr bwMode="auto">
          <a:xfrm>
            <a:off x="5226406" y="4184721"/>
            <a:ext cx="160040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DBD2D88-C30B-4D6F-BCF8-FB5E9D9DE25E}"/>
              </a:ext>
            </a:extLst>
          </p:cNvPr>
          <p:cNvSpPr/>
          <p:nvPr/>
        </p:nvSpPr>
        <p:spPr bwMode="auto">
          <a:xfrm>
            <a:off x="211026" y="3777519"/>
            <a:ext cx="1801148" cy="802391"/>
          </a:xfrm>
          <a:prstGeom prst="rect">
            <a:avLst/>
          </a:prstGeom>
          <a:solidFill>
            <a:srgbClr val="7CC8E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b="1" kern="0">
                <a:solidFill>
                  <a:prstClr val="black"/>
                </a:solidFill>
              </a:rPr>
              <a:t>Input Data: RF Data Evaluation Dataset</a:t>
            </a:r>
            <a:r>
              <a:rPr lang="en-US" sz="1200" b="1" kern="0" baseline="30000">
                <a:solidFill>
                  <a:prstClr val="black"/>
                </a:solidFill>
              </a:rPr>
              <a:t> </a:t>
            </a:r>
            <a:endParaRPr lang="en-US" sz="1200" b="1" kern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04A03B-44BF-40E9-A624-482C7BEDAA28}"/>
              </a:ext>
            </a:extLst>
          </p:cNvPr>
          <p:cNvCxnSpPr>
            <a:stCxn id="7" idx="3"/>
          </p:cNvCxnSpPr>
          <p:nvPr/>
        </p:nvCxnSpPr>
        <p:spPr>
          <a:xfrm>
            <a:off x="2012174" y="4178716"/>
            <a:ext cx="1413084" cy="600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C3B7880-CC64-40A3-8614-9C97CE7CAA6D}"/>
              </a:ext>
            </a:extLst>
          </p:cNvPr>
          <p:cNvSpPr/>
          <p:nvPr/>
        </p:nvSpPr>
        <p:spPr bwMode="auto">
          <a:xfrm>
            <a:off x="9746404" y="2937917"/>
            <a:ext cx="1801148" cy="541805"/>
          </a:xfrm>
          <a:prstGeom prst="rect">
            <a:avLst/>
          </a:pr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Ground Truth: LiDAR Evaluation dataset</a:t>
            </a:r>
            <a:endParaRPr kumimoji="0" lang="en-US" sz="12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169619-1382-43D0-B04E-79023574A68B}"/>
              </a:ext>
            </a:extLst>
          </p:cNvPr>
          <p:cNvSpPr/>
          <p:nvPr/>
        </p:nvSpPr>
        <p:spPr>
          <a:xfrm>
            <a:off x="9312983" y="3907812"/>
            <a:ext cx="2667990" cy="5418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Evaluation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7C9EDF-DE30-42B6-9E49-8F07478CCA6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 bwMode="auto">
          <a:xfrm>
            <a:off x="10646978" y="3479722"/>
            <a:ext cx="0" cy="428089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55809F-5718-48DA-A811-2E666D8C3DCF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 bwMode="auto">
          <a:xfrm flipV="1">
            <a:off x="8594926" y="4178716"/>
            <a:ext cx="718057" cy="600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3425258" y="3290052"/>
            <a:ext cx="1801148" cy="1789337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Trained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E389E-8846-4AFC-80D0-EC783AB32D36}"/>
              </a:ext>
            </a:extLst>
          </p:cNvPr>
          <p:cNvSpPr txBox="1"/>
          <p:nvPr/>
        </p:nvSpPr>
        <p:spPr>
          <a:xfrm>
            <a:off x="197325" y="5848089"/>
            <a:ext cx="9216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Training and evaluation dataset are collected in different areas of the room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" y="2199541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869" y="2401227"/>
            <a:ext cx="1918731" cy="12622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F2FAD6-64A4-4FDB-A842-A79940D85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9333" y="1362678"/>
            <a:ext cx="1858219" cy="126187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0603ED1-E736-406D-A1B0-A3E00D80FAED}"/>
              </a:ext>
            </a:extLst>
          </p:cNvPr>
          <p:cNvGrpSpPr/>
          <p:nvPr/>
        </p:nvGrpSpPr>
        <p:grpSpPr>
          <a:xfrm>
            <a:off x="10284444" y="4762984"/>
            <a:ext cx="1263108" cy="1263108"/>
            <a:chOff x="2540930" y="3510920"/>
            <a:chExt cx="686955" cy="686955"/>
          </a:xfrm>
        </p:grpSpPr>
        <p:pic>
          <p:nvPicPr>
            <p:cNvPr id="19" name="Graphic 18" descr="Trophy">
              <a:extLst>
                <a:ext uri="{FF2B5EF4-FFF2-40B4-BE49-F238E27FC236}">
                  <a16:creationId xmlns:a16="http://schemas.microsoft.com/office/drawing/2014/main" id="{89F35C6B-A3CA-49D2-BF8A-C9612DB9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0930" y="3510920"/>
              <a:ext cx="686955" cy="68695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7E288E-3BB0-441E-B43E-098B8B629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60412" y="3697981"/>
              <a:ext cx="255247" cy="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10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C9BE-DFC2-4226-9140-D42FA651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metric: Chamfer Distance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1D6160-6F55-4F52-9721-1B64FACC1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23339" y="1995010"/>
            <a:ext cx="5543550" cy="752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56072-1F54-46FE-AC09-C7B958D8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13</a:t>
            </a:fld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941D14A-4930-4CF7-9858-3CB3A2FDADE8}"/>
              </a:ext>
            </a:extLst>
          </p:cNvPr>
          <p:cNvSpPr/>
          <p:nvPr/>
        </p:nvSpPr>
        <p:spPr>
          <a:xfrm>
            <a:off x="6524602" y="3739292"/>
            <a:ext cx="4391025" cy="24400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64C63BD-3F01-4723-9B41-A553F9010356}"/>
              </a:ext>
            </a:extLst>
          </p:cNvPr>
          <p:cNvCxnSpPr>
            <a:cxnSpLocks/>
          </p:cNvCxnSpPr>
          <p:nvPr/>
        </p:nvCxnSpPr>
        <p:spPr>
          <a:xfrm flipV="1">
            <a:off x="7821519" y="5589709"/>
            <a:ext cx="39851" cy="383347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77539BB-728A-4016-A232-B9A16BC2D98A}"/>
              </a:ext>
            </a:extLst>
          </p:cNvPr>
          <p:cNvCxnSpPr>
            <a:cxnSpLocks/>
          </p:cNvCxnSpPr>
          <p:nvPr/>
        </p:nvCxnSpPr>
        <p:spPr>
          <a:xfrm flipH="1">
            <a:off x="9015587" y="3896577"/>
            <a:ext cx="285252" cy="581575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50FBFB0C-EE08-41FC-B4B1-DF7F4780AAF2}"/>
              </a:ext>
            </a:extLst>
          </p:cNvPr>
          <p:cNvSpPr/>
          <p:nvPr/>
        </p:nvSpPr>
        <p:spPr>
          <a:xfrm>
            <a:off x="8884717" y="4335103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820E143-C589-43C8-8D3C-CA569A28895F}"/>
              </a:ext>
            </a:extLst>
          </p:cNvPr>
          <p:cNvSpPr/>
          <p:nvPr/>
        </p:nvSpPr>
        <p:spPr>
          <a:xfrm>
            <a:off x="8153077" y="4668281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48E3416-DF05-4DFF-B7CA-6F482A696321}"/>
              </a:ext>
            </a:extLst>
          </p:cNvPr>
          <p:cNvSpPr/>
          <p:nvPr/>
        </p:nvSpPr>
        <p:spPr>
          <a:xfrm>
            <a:off x="7697325" y="58269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23C2832-ADF4-4742-B15C-1B9862F3180F}"/>
              </a:ext>
            </a:extLst>
          </p:cNvPr>
          <p:cNvCxnSpPr>
            <a:cxnSpLocks/>
          </p:cNvCxnSpPr>
          <p:nvPr/>
        </p:nvCxnSpPr>
        <p:spPr>
          <a:xfrm flipV="1">
            <a:off x="10120487" y="5231616"/>
            <a:ext cx="318392" cy="8006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1E37B09E-B3ED-4E53-A62B-8F4F84319ABD}"/>
              </a:ext>
            </a:extLst>
          </p:cNvPr>
          <p:cNvSpPr/>
          <p:nvPr/>
        </p:nvSpPr>
        <p:spPr>
          <a:xfrm>
            <a:off x="9989617" y="5181785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733A4CB-8697-4019-B724-9F6F35CD5CE1}"/>
              </a:ext>
            </a:extLst>
          </p:cNvPr>
          <p:cNvSpPr/>
          <p:nvPr/>
        </p:nvSpPr>
        <p:spPr>
          <a:xfrm>
            <a:off x="10308009" y="510171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7EED6ED-FD5B-4917-9C99-5D0A9D59DBDA}"/>
              </a:ext>
            </a:extLst>
          </p:cNvPr>
          <p:cNvCxnSpPr>
            <a:cxnSpLocks/>
          </p:cNvCxnSpPr>
          <p:nvPr/>
        </p:nvCxnSpPr>
        <p:spPr>
          <a:xfrm flipH="1" flipV="1">
            <a:off x="9146457" y="5534859"/>
            <a:ext cx="46051" cy="373608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6D3F6647-A662-4AFB-882C-5481359D661D}"/>
              </a:ext>
            </a:extLst>
          </p:cNvPr>
          <p:cNvSpPr/>
          <p:nvPr/>
        </p:nvSpPr>
        <p:spPr>
          <a:xfrm>
            <a:off x="9067279" y="5777596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827960D-3808-4975-B184-147E236968FB}"/>
              </a:ext>
            </a:extLst>
          </p:cNvPr>
          <p:cNvSpPr/>
          <p:nvPr/>
        </p:nvSpPr>
        <p:spPr>
          <a:xfrm>
            <a:off x="9015587" y="540929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7889378-66DC-4EBB-8338-6CE7B030B7E1}"/>
              </a:ext>
            </a:extLst>
          </p:cNvPr>
          <p:cNvSpPr/>
          <p:nvPr/>
        </p:nvSpPr>
        <p:spPr>
          <a:xfrm>
            <a:off x="7087725" y="52173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D4FFCD8-695A-4290-86AE-47C060798F76}"/>
              </a:ext>
            </a:extLst>
          </p:cNvPr>
          <p:cNvSpPr/>
          <p:nvPr/>
        </p:nvSpPr>
        <p:spPr>
          <a:xfrm>
            <a:off x="7727685" y="5474102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7ADCB46-784C-46F2-9964-5508BA6ED8A9}"/>
              </a:ext>
            </a:extLst>
          </p:cNvPr>
          <p:cNvSpPr/>
          <p:nvPr/>
        </p:nvSpPr>
        <p:spPr>
          <a:xfrm>
            <a:off x="1276372" y="3739292"/>
            <a:ext cx="4391025" cy="24400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29A151B-5E04-4E98-A009-309871C15506}"/>
              </a:ext>
            </a:extLst>
          </p:cNvPr>
          <p:cNvCxnSpPr>
            <a:cxnSpLocks/>
          </p:cNvCxnSpPr>
          <p:nvPr/>
        </p:nvCxnSpPr>
        <p:spPr>
          <a:xfrm>
            <a:off x="1965440" y="5353344"/>
            <a:ext cx="647700" cy="2650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CFCC4D7-D433-47E2-8DAD-A8BD0823C66D}"/>
              </a:ext>
            </a:extLst>
          </p:cNvPr>
          <p:cNvCxnSpPr>
            <a:cxnSpLocks/>
          </p:cNvCxnSpPr>
          <p:nvPr/>
        </p:nvCxnSpPr>
        <p:spPr>
          <a:xfrm flipV="1">
            <a:off x="2556657" y="5618390"/>
            <a:ext cx="56483" cy="3546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AB7EE7A-412A-403A-8655-677056FB56A6}"/>
              </a:ext>
            </a:extLst>
          </p:cNvPr>
          <p:cNvCxnSpPr>
            <a:cxnSpLocks/>
          </p:cNvCxnSpPr>
          <p:nvPr/>
        </p:nvCxnSpPr>
        <p:spPr>
          <a:xfrm flipV="1">
            <a:off x="3035717" y="4465973"/>
            <a:ext cx="731640" cy="3331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4E06789-E9A8-46E9-9A9D-D0D3B8F5DE1C}"/>
              </a:ext>
            </a:extLst>
          </p:cNvPr>
          <p:cNvCxnSpPr>
            <a:cxnSpLocks/>
          </p:cNvCxnSpPr>
          <p:nvPr/>
        </p:nvCxnSpPr>
        <p:spPr>
          <a:xfrm flipH="1">
            <a:off x="3767357" y="3904765"/>
            <a:ext cx="285252" cy="5831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2AB6FC1-3FD5-4106-B137-D3C70D7C7452}"/>
              </a:ext>
            </a:extLst>
          </p:cNvPr>
          <p:cNvCxnSpPr>
            <a:cxnSpLocks/>
          </p:cNvCxnSpPr>
          <p:nvPr/>
        </p:nvCxnSpPr>
        <p:spPr>
          <a:xfrm flipV="1">
            <a:off x="4872257" y="5242832"/>
            <a:ext cx="318392" cy="761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A03F7D49-CC67-4941-8EDA-686EC8535B47}"/>
              </a:ext>
            </a:extLst>
          </p:cNvPr>
          <p:cNvSpPr/>
          <p:nvPr/>
        </p:nvSpPr>
        <p:spPr>
          <a:xfrm>
            <a:off x="3636487" y="4335103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4E8468F-8424-49E0-B5BD-FC7073F4322B}"/>
              </a:ext>
            </a:extLst>
          </p:cNvPr>
          <p:cNvSpPr/>
          <p:nvPr/>
        </p:nvSpPr>
        <p:spPr>
          <a:xfrm>
            <a:off x="2904847" y="4668281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3A0188C-F9CA-449C-AD65-32FD132557D7}"/>
              </a:ext>
            </a:extLst>
          </p:cNvPr>
          <p:cNvSpPr/>
          <p:nvPr/>
        </p:nvSpPr>
        <p:spPr>
          <a:xfrm>
            <a:off x="2449095" y="58269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51D5B04-5C43-4DAE-AB98-2FA7D43919A0}"/>
              </a:ext>
            </a:extLst>
          </p:cNvPr>
          <p:cNvSpPr/>
          <p:nvPr/>
        </p:nvSpPr>
        <p:spPr>
          <a:xfrm>
            <a:off x="4741387" y="5181785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B6B41CF-35B2-4F91-B0D9-CFFF0DB66300}"/>
              </a:ext>
            </a:extLst>
          </p:cNvPr>
          <p:cNvSpPr/>
          <p:nvPr/>
        </p:nvSpPr>
        <p:spPr>
          <a:xfrm>
            <a:off x="5059779" y="510171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00DDA7D-9BE5-4264-9157-F94B7BB56F9A}"/>
              </a:ext>
            </a:extLst>
          </p:cNvPr>
          <p:cNvCxnSpPr>
            <a:cxnSpLocks/>
          </p:cNvCxnSpPr>
          <p:nvPr/>
        </p:nvCxnSpPr>
        <p:spPr>
          <a:xfrm flipH="1" flipV="1">
            <a:off x="3898227" y="5541706"/>
            <a:ext cx="61843" cy="37737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8FEBD356-08D3-46EB-942F-31B60E774C54}"/>
              </a:ext>
            </a:extLst>
          </p:cNvPr>
          <p:cNvSpPr/>
          <p:nvPr/>
        </p:nvSpPr>
        <p:spPr>
          <a:xfrm>
            <a:off x="3819049" y="5777596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F5B56-C1A0-46F1-8F6C-9C510EF32990}"/>
              </a:ext>
            </a:extLst>
          </p:cNvPr>
          <p:cNvSpPr/>
          <p:nvPr/>
        </p:nvSpPr>
        <p:spPr>
          <a:xfrm>
            <a:off x="3767357" y="540929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61C25C21-3016-4291-8200-B17F37F2BB32}"/>
              </a:ext>
            </a:extLst>
          </p:cNvPr>
          <p:cNvSpPr/>
          <p:nvPr/>
        </p:nvSpPr>
        <p:spPr>
          <a:xfrm>
            <a:off x="1839495" y="52173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72A2D79-0358-41DB-A0AE-81C1594BBBED}"/>
              </a:ext>
            </a:extLst>
          </p:cNvPr>
          <p:cNvSpPr/>
          <p:nvPr/>
        </p:nvSpPr>
        <p:spPr>
          <a:xfrm>
            <a:off x="2479455" y="5474102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1FDB520-B729-456C-8B9D-143FBEEDBE3C}"/>
              </a:ext>
            </a:extLst>
          </p:cNvPr>
          <p:cNvSpPr/>
          <p:nvPr/>
        </p:nvSpPr>
        <p:spPr>
          <a:xfrm>
            <a:off x="3921739" y="3768563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C98BD23-5C1C-436F-AEC0-83862F5B6BAF}"/>
              </a:ext>
            </a:extLst>
          </p:cNvPr>
          <p:cNvSpPr/>
          <p:nvPr/>
        </p:nvSpPr>
        <p:spPr>
          <a:xfrm>
            <a:off x="9169969" y="3768563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4F639EA-DAC4-42F4-A223-92E7816D05AB}"/>
              </a:ext>
            </a:extLst>
          </p:cNvPr>
          <p:cNvSpPr/>
          <p:nvPr/>
        </p:nvSpPr>
        <p:spPr>
          <a:xfrm>
            <a:off x="809059" y="4155054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F056058-8E90-4DB2-9E8C-30335DE88BDE}"/>
              </a:ext>
            </a:extLst>
          </p:cNvPr>
          <p:cNvSpPr/>
          <p:nvPr/>
        </p:nvSpPr>
        <p:spPr>
          <a:xfrm>
            <a:off x="784432" y="4596843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D07507C-2B9A-41AA-A8D9-E07F5AAD2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9528" y="4177733"/>
            <a:ext cx="227048" cy="21638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997BD031-86E3-46CD-AFE7-B1BE795E3F1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9528" y="4596843"/>
            <a:ext cx="233143" cy="216381"/>
          </a:xfrm>
          <a:prstGeom prst="rect">
            <a:avLst/>
          </a:pr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0723DC3-2B26-4CDD-BF90-E27A05F11754}"/>
              </a:ext>
            </a:extLst>
          </p:cNvPr>
          <p:cNvCxnSpPr>
            <a:cxnSpLocks/>
          </p:cNvCxnSpPr>
          <p:nvPr/>
        </p:nvCxnSpPr>
        <p:spPr>
          <a:xfrm flipH="1">
            <a:off x="4624563" y="2647602"/>
            <a:ext cx="770551" cy="885602"/>
          </a:xfrm>
          <a:prstGeom prst="line">
            <a:avLst/>
          </a:prstGeom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1D4DBAE-57F6-462D-8502-44A1E6E712BB}"/>
              </a:ext>
            </a:extLst>
          </p:cNvPr>
          <p:cNvCxnSpPr>
            <a:cxnSpLocks/>
          </p:cNvCxnSpPr>
          <p:nvPr/>
        </p:nvCxnSpPr>
        <p:spPr>
          <a:xfrm>
            <a:off x="7488066" y="2647602"/>
            <a:ext cx="770551" cy="885602"/>
          </a:xfrm>
          <a:prstGeom prst="line">
            <a:avLst/>
          </a:prstGeom>
          <a:ln w="50800">
            <a:solidFill>
              <a:schemeClr val="accent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046F9B1-A77C-42A5-B836-86FC6D79C0C5}"/>
              </a:ext>
            </a:extLst>
          </p:cNvPr>
          <p:cNvSpPr txBox="1"/>
          <p:nvPr/>
        </p:nvSpPr>
        <p:spPr>
          <a:xfrm>
            <a:off x="256156" y="1303290"/>
            <a:ext cx="8158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Chamfer Distance measures discrepancies between point clouds.</a:t>
            </a:r>
          </a:p>
        </p:txBody>
      </p:sp>
    </p:spTree>
    <p:extLst>
      <p:ext uri="{BB962C8B-B14F-4D97-AF65-F5344CB8AC3E}">
        <p14:creationId xmlns:p14="http://schemas.microsoft.com/office/powerpoint/2010/main" val="111900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DD2EB-11D8-4393-8782-9F782F31D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202" y="1661342"/>
            <a:ext cx="11671300" cy="2119071"/>
          </a:xfrm>
        </p:spPr>
        <p:txBody>
          <a:bodyPr>
            <a:normAutofit/>
          </a:bodyPr>
          <a:lstStyle/>
          <a:p>
            <a:r>
              <a:rPr lang="en-US"/>
              <a:t>Bonus </a:t>
            </a:r>
            <a:endParaRPr lang="en-US">
              <a:ea typeface="+mn-lt"/>
              <a:cs typeface="+mn-lt"/>
            </a:endParaRPr>
          </a:p>
          <a:p>
            <a:r>
              <a:rPr lang="en-US" b="0" i="1">
                <a:ea typeface="+mn-lt"/>
                <a:cs typeface="+mn-lt"/>
              </a:rPr>
              <a:t>3D Environment Parsing and Reconstruction</a:t>
            </a:r>
            <a:endParaRPr lang="en-US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528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519A-543B-4019-B5BD-9CA159BA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Channel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582CA-7E19-4020-BAF2-8B79053D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15</a:t>
            </a:fld>
            <a:endParaRPr lang="en-US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8A9AF235-C287-4D33-B455-94297A4F0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91" y="1438175"/>
            <a:ext cx="5466988" cy="440049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BF0064F1-3B92-4437-9F65-F4874E9AAAC5}"/>
              </a:ext>
            </a:extLst>
          </p:cNvPr>
          <p:cNvSpPr txBox="1"/>
          <p:nvPr/>
        </p:nvSpPr>
        <p:spPr>
          <a:xfrm>
            <a:off x="61274" y="1399593"/>
            <a:ext cx="6717898" cy="55399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 indent="-228600"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/>
                <a:ea typeface="Calibri" panose="020F0502020204030204" pitchFamily="34" charset="0"/>
                <a:cs typeface="Times New Roman"/>
              </a:rPr>
              <a:t>C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Times New Roman"/>
              </a:rPr>
              <a:t>ontext-aware RF measurement system</a:t>
            </a:r>
            <a:endParaRPr lang="en-US" sz="2400" spc="-1">
              <a:latin typeface="Calibri"/>
              <a:ea typeface="MS PGothic"/>
              <a:cs typeface="Times New Roman"/>
            </a:endParaRPr>
          </a:p>
          <a:p>
            <a:pPr lvl="1" indent="-228600">
              <a:buFont typeface="Arial" panose="020B0604020202020204" pitchFamily="34" charset="0"/>
              <a:buChar char="•"/>
              <a:defRPr/>
            </a:pPr>
            <a:r>
              <a:rPr lang="en-US" sz="2400" spc="-1">
                <a:solidFill>
                  <a:srgbClr val="000000"/>
                </a:solidFill>
                <a:latin typeface="Calibri"/>
                <a:ea typeface="MS PGothic"/>
              </a:rPr>
              <a:t>Accurate channel models </a:t>
            </a:r>
            <a:r>
              <a:rPr lang="en-US" sz="2400" spc="-1">
                <a:solidFill>
                  <a:srgbClr val="000000"/>
                </a:solidFill>
                <a:latin typeface="Calibri"/>
                <a:ea typeface="MS PGothic"/>
                <a:sym typeface="Wingdings" panose="05000000000000000000" pitchFamily="2" charset="2"/>
              </a:rPr>
              <a:t> </a:t>
            </a:r>
            <a:r>
              <a:rPr lang="en-US" sz="2400"/>
              <a:t>Reliable designs of wireless systems </a:t>
            </a: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/>
              <a:t>Accelerate the deployment of </a:t>
            </a:r>
            <a:r>
              <a:rPr lang="en-US" sz="2400" err="1"/>
              <a:t>nextG</a:t>
            </a:r>
            <a:r>
              <a:rPr lang="en-US" sz="2400"/>
              <a:t> wireless systems</a:t>
            </a:r>
            <a:endParaRPr lang="en-US" sz="2400">
              <a:cs typeface="Calibri"/>
            </a:endParaRPr>
          </a:p>
          <a:p>
            <a:pPr lvl="1" indent="-228600">
              <a:buFont typeface="Arial" panose="020B0604020202020204" pitchFamily="34" charset="0"/>
              <a:buChar char="•"/>
              <a:defRPr/>
            </a:pPr>
            <a:r>
              <a:rPr lang="en-US" sz="2400" spc="-1">
                <a:solidFill>
                  <a:srgbClr val="000000"/>
                </a:solidFill>
                <a:latin typeface="Calibri"/>
                <a:ea typeface="MS PGothic"/>
              </a:rPr>
              <a:t>Machine learning enables fast processing of large volumes of data for accurate channel modeling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9F99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 parsing via object recognition and segmentation</a:t>
            </a:r>
            <a:endParaRPr lang="en-US" sz="2400" b="1" i="0" u="none" strike="noStrike" kern="1200" cap="none" spc="0" normalizeH="0" baseline="0" noProof="0">
              <a:ln>
                <a:noFill/>
              </a:ln>
              <a:solidFill>
                <a:srgbClr val="9F9945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>
                <a:solidFill>
                  <a:srgbClr val="5E8A73"/>
                </a:solidFill>
                <a:latin typeface="Calibri" panose="020F0502020204030204"/>
              </a:rPr>
              <a:t>Automated 3d modeling of the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E8A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</a:t>
            </a:r>
            <a:endParaRPr lang="en-US" sz="2400" b="1">
              <a:solidFill>
                <a:srgbClr val="5E8A73"/>
              </a:solidFill>
              <a:latin typeface="Calibri" panose="020F0502020204030204"/>
              <a:cs typeface="Calibri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 the mapping of the multipath components to the objects</a:t>
            </a:r>
            <a:endParaRPr lang="en-US" sz="2400" b="0" i="1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lvl="1" indent="-228600">
              <a:buFont typeface="Arial" panose="020B0604020202020204" pitchFamily="34" charset="0"/>
              <a:buChar char="•"/>
              <a:defRPr/>
            </a:pPr>
            <a:r>
              <a:rPr lang="en-US" sz="2400" i="1" u="sng">
                <a:latin typeface="Calibri" panose="020F0502020204030204"/>
              </a:rPr>
              <a:t>Predict channel models of new environment from 3d models </a:t>
            </a:r>
            <a:endParaRPr lang="en-US" sz="2400" b="0" i="1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2860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544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519A-543B-4019-B5BD-9CA159BA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3D Environment Reconstruction: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582CA-7E19-4020-BAF2-8B79053D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16</a:t>
            </a:fld>
            <a:endParaRPr lang="en-US"/>
          </a:p>
        </p:txBody>
      </p:sp>
      <p:pic>
        <p:nvPicPr>
          <p:cNvPr id="3" name="media1">
            <a:hlinkClick r:id="" action="ppaction://media"/>
            <a:extLst>
              <a:ext uri="{FF2B5EF4-FFF2-40B4-BE49-F238E27FC236}">
                <a16:creationId xmlns:a16="http://schemas.microsoft.com/office/drawing/2014/main" id="{2334BAAC-7B89-433C-9D0D-DB1D9E2F44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64" end="3303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8768" y="1204965"/>
            <a:ext cx="4195611" cy="2390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E000A2-39FF-4199-993A-ABF5C374D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521" y="3547462"/>
            <a:ext cx="2741572" cy="1861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F1A1D7-7DA0-493C-934B-D663C3A99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4" y="1322269"/>
            <a:ext cx="3408883" cy="179872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58CC41-9FCB-4F64-9FAD-D221C037DBB2}"/>
              </a:ext>
            </a:extLst>
          </p:cNvPr>
          <p:cNvSpPr/>
          <p:nvPr/>
        </p:nvSpPr>
        <p:spPr>
          <a:xfrm>
            <a:off x="4302527" y="1152726"/>
            <a:ext cx="2821978" cy="4873945"/>
          </a:xfrm>
          <a:prstGeom prst="roundRect">
            <a:avLst>
              <a:gd name="adj" fmla="val 528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E4B649-ADA3-428D-AFF8-E1B24D891053}"/>
              </a:ext>
            </a:extLst>
          </p:cNvPr>
          <p:cNvGrpSpPr/>
          <p:nvPr/>
        </p:nvGrpSpPr>
        <p:grpSpPr>
          <a:xfrm>
            <a:off x="3539551" y="2226605"/>
            <a:ext cx="723900" cy="2523716"/>
            <a:chOff x="3516840" y="2438808"/>
            <a:chExt cx="723900" cy="2523716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14124261-0573-47D7-89F1-A97B71051404}"/>
                </a:ext>
              </a:extLst>
            </p:cNvPr>
            <p:cNvSpPr/>
            <p:nvPr/>
          </p:nvSpPr>
          <p:spPr>
            <a:xfrm>
              <a:off x="3516840" y="2438808"/>
              <a:ext cx="276225" cy="2523716"/>
            </a:xfrm>
            <a:prstGeom prst="rightBrace">
              <a:avLst>
                <a:gd name="adj1" fmla="val 84195"/>
                <a:gd name="adj2" fmla="val 51053"/>
              </a:avLst>
            </a:prstGeom>
            <a:ln w="5715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E5DBC9-5DC9-4CCD-810A-C836D7451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3065" y="3724275"/>
              <a:ext cx="447675" cy="0"/>
            </a:xfrm>
            <a:prstGeom prst="straightConnector1">
              <a:avLst/>
            </a:prstGeom>
            <a:ln w="57150">
              <a:tailEnd type="stealth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1DD9E44-5BA6-4A16-A7E7-D16A9812FAA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7689" y="3810336"/>
            <a:ext cx="2663700" cy="2210911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CE2A336-7877-42C4-908E-D30B532C19EF}"/>
              </a:ext>
            </a:extLst>
          </p:cNvPr>
          <p:cNvSpPr/>
          <p:nvPr/>
        </p:nvSpPr>
        <p:spPr>
          <a:xfrm>
            <a:off x="4391485" y="1289441"/>
            <a:ext cx="2682890" cy="146708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2B8A5E7-7C63-4F4E-B640-96336C33B628}"/>
              </a:ext>
            </a:extLst>
          </p:cNvPr>
          <p:cNvSpPr/>
          <p:nvPr/>
        </p:nvSpPr>
        <p:spPr>
          <a:xfrm>
            <a:off x="7102696" y="3322335"/>
            <a:ext cx="609582" cy="37947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EC16FD-D8B5-4EE5-B0F7-24651B2B7942}"/>
              </a:ext>
            </a:extLst>
          </p:cNvPr>
          <p:cNvSpPr/>
          <p:nvPr/>
        </p:nvSpPr>
        <p:spPr>
          <a:xfrm>
            <a:off x="4369904" y="2868375"/>
            <a:ext cx="2682890" cy="146708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0D9F7AD-CB6E-44CD-AA0F-318C71F33C18}"/>
              </a:ext>
            </a:extLst>
          </p:cNvPr>
          <p:cNvSpPr/>
          <p:nvPr/>
        </p:nvSpPr>
        <p:spPr>
          <a:xfrm>
            <a:off x="4388954" y="4478330"/>
            <a:ext cx="2682890" cy="146708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1CF88B-AF65-43A9-84AD-CE67557ACF0A}"/>
              </a:ext>
            </a:extLst>
          </p:cNvPr>
          <p:cNvSpPr txBox="1"/>
          <p:nvPr/>
        </p:nvSpPr>
        <p:spPr>
          <a:xfrm>
            <a:off x="4415697" y="1564653"/>
            <a:ext cx="282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Object Recognition 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Semantic segmentation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Panoptic segmentation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515BA-F1EE-4979-A636-457F3C066661}"/>
              </a:ext>
            </a:extLst>
          </p:cNvPr>
          <p:cNvSpPr txBox="1"/>
          <p:nvPr/>
        </p:nvSpPr>
        <p:spPr>
          <a:xfrm>
            <a:off x="4332789" y="2884920"/>
            <a:ext cx="2943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Point cloud semantic</a:t>
            </a:r>
          </a:p>
          <a:p>
            <a:r>
              <a:rPr lang="en-US"/>
              <a:t>    segmentation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Depth map estimation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Simultaneous Localization</a:t>
            </a:r>
          </a:p>
          <a:p>
            <a:r>
              <a:rPr lang="en-US"/>
              <a:t>   and Mapping (SLAM)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9CF3CD-C2A5-4FD9-84AC-AF13DD484DCF}"/>
              </a:ext>
            </a:extLst>
          </p:cNvPr>
          <p:cNvSpPr txBox="1"/>
          <p:nvPr/>
        </p:nvSpPr>
        <p:spPr>
          <a:xfrm>
            <a:off x="4556324" y="4722950"/>
            <a:ext cx="2943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Camera-LiDAR Sensor</a:t>
            </a:r>
          </a:p>
          <a:p>
            <a:r>
              <a:rPr lang="en-US"/>
              <a:t>    Fusion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3D modeling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DB32D-A7F0-447F-A62E-76E8E480007F}"/>
              </a:ext>
            </a:extLst>
          </p:cNvPr>
          <p:cNvSpPr txBox="1"/>
          <p:nvPr/>
        </p:nvSpPr>
        <p:spPr>
          <a:xfrm>
            <a:off x="6723229" y="1426562"/>
            <a:ext cx="25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B3686-19CE-44AE-8B7F-87B740223BBB}"/>
              </a:ext>
            </a:extLst>
          </p:cNvPr>
          <p:cNvSpPr txBox="1"/>
          <p:nvPr/>
        </p:nvSpPr>
        <p:spPr>
          <a:xfrm>
            <a:off x="6707392" y="2964259"/>
            <a:ext cx="25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DFBE9E-D85E-45EE-A347-21BE0E18CBA6}"/>
              </a:ext>
            </a:extLst>
          </p:cNvPr>
          <p:cNvSpPr txBox="1"/>
          <p:nvPr/>
        </p:nvSpPr>
        <p:spPr>
          <a:xfrm>
            <a:off x="6723229" y="4509675"/>
            <a:ext cx="25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9DC8D-6DD4-37B1-D2AF-1A246CAFD2D6}"/>
              </a:ext>
            </a:extLst>
          </p:cNvPr>
          <p:cNvSpPr txBox="1"/>
          <p:nvPr/>
        </p:nvSpPr>
        <p:spPr>
          <a:xfrm>
            <a:off x="133109" y="6113362"/>
            <a:ext cx="110190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Example: B. Pitzer, S. Kammel, C. Duhadway and J. Becker, "Automatic reconstruction of textured 3D models," 2010 IEEE International Conference on Robotics and Automation, 2010, pp. 3486-3493.</a:t>
            </a:r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542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519A-543B-4019-B5BD-9CA159BA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3D Environment Reconstruction: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582CA-7E19-4020-BAF2-8B79053D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9A535E-A6C3-4174-AF02-1512625D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25" y="1205109"/>
            <a:ext cx="11652005" cy="2745477"/>
          </a:xfrm>
        </p:spPr>
        <p:txBody>
          <a:bodyPr/>
          <a:lstStyle/>
          <a:p>
            <a:r>
              <a:rPr lang="en-US"/>
              <a:t>Point-based qualitative evaluation (30 points Total)</a:t>
            </a:r>
          </a:p>
          <a:p>
            <a:r>
              <a:rPr lang="en-US"/>
              <a:t>Ideal solution: </a:t>
            </a:r>
            <a:r>
              <a:rPr lang="en-US" sz="2800">
                <a:latin typeface="Calibri" panose="020F0502020204030204"/>
              </a:rPr>
              <a:t>Automatic</a:t>
            </a:r>
            <a:r>
              <a:rPr lang="en-US"/>
              <a:t> generation of the 3d MAP of the environment with material definition of every object. E.g. Wavefront OBJ and Material Template Library (MTL)</a:t>
            </a:r>
          </a:p>
          <a:p>
            <a:r>
              <a:rPr lang="en-US"/>
              <a:t>Subproblem solutions evaluation: 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E23C2123-657E-414D-8DDE-A774113E1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771708"/>
              </p:ext>
            </p:extLst>
          </p:nvPr>
        </p:nvGraphicFramePr>
        <p:xfrm>
          <a:off x="1144107" y="3864813"/>
          <a:ext cx="979213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1324">
                  <a:extLst>
                    <a:ext uri="{9D8B030D-6E8A-4147-A177-3AD203B41FA5}">
                      <a16:colId xmlns:a16="http://schemas.microsoft.com/office/drawing/2014/main" val="1101859692"/>
                    </a:ext>
                  </a:extLst>
                </a:gridCol>
                <a:gridCol w="2350814">
                  <a:extLst>
                    <a:ext uri="{9D8B030D-6E8A-4147-A177-3AD203B41FA5}">
                      <a16:colId xmlns:a16="http://schemas.microsoft.com/office/drawing/2014/main" val="324215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Subproblem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10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1. Image-based machine learning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0-15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84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2. Point cloud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4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3. Sensor fusion and 3d Modeling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54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42244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615A7F6-CC6D-4D09-ABA0-D4CD1E931E53}"/>
              </a:ext>
            </a:extLst>
          </p:cNvPr>
          <p:cNvGrpSpPr/>
          <p:nvPr/>
        </p:nvGrpSpPr>
        <p:grpSpPr>
          <a:xfrm>
            <a:off x="10588417" y="2806502"/>
            <a:ext cx="1608742" cy="1608742"/>
            <a:chOff x="2540930" y="3510920"/>
            <a:chExt cx="686955" cy="686955"/>
          </a:xfrm>
        </p:grpSpPr>
        <p:pic>
          <p:nvPicPr>
            <p:cNvPr id="7" name="Graphic 6" descr="Trophy">
              <a:extLst>
                <a:ext uri="{FF2B5EF4-FFF2-40B4-BE49-F238E27FC236}">
                  <a16:creationId xmlns:a16="http://schemas.microsoft.com/office/drawing/2014/main" id="{0D85BA1B-08AE-4835-8A22-ADCA00B9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0930" y="3510920"/>
              <a:ext cx="686955" cy="6869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67936B-BFEF-4B23-AFB5-FA5CF161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0412" y="3697981"/>
              <a:ext cx="255247" cy="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657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DD2EB-11D8-4393-8782-9F782F31D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DataSET</a:t>
            </a:r>
            <a:r>
              <a:rPr lang="en-US"/>
              <a:t> and File format</a:t>
            </a:r>
          </a:p>
        </p:txBody>
      </p:sp>
    </p:spTree>
    <p:extLst>
      <p:ext uri="{BB962C8B-B14F-4D97-AF65-F5344CB8AC3E}">
        <p14:creationId xmlns:p14="http://schemas.microsoft.com/office/powerpoint/2010/main" val="1077343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CCFF-EEFC-4CF3-A49B-4C033802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cs typeface="Calibri"/>
              </a:rPr>
              <a:t>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42E42-3F51-4849-82D2-5A26B344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83" y="1167565"/>
            <a:ext cx="11419281" cy="5325962"/>
          </a:xfrm>
        </p:spPr>
        <p:txBody>
          <a:bodyPr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Training dataset (Area1): "</a:t>
            </a:r>
            <a:r>
              <a:rPr lang="en-US" sz="2000"/>
              <a:t>Context-aware </a:t>
            </a:r>
            <a:r>
              <a:rPr lang="en-US" sz="2000" err="1"/>
              <a:t>mmWave</a:t>
            </a:r>
            <a:r>
              <a:rPr lang="en-US" sz="2000"/>
              <a:t> RF Signals Dataset with Lidar and Camera</a:t>
            </a:r>
            <a:r>
              <a:rPr lang="en-US"/>
              <a:t>"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 Dataset website: </a:t>
            </a:r>
            <a:r>
              <a:rPr lang="en-US" sz="2000" u="sng">
                <a:ea typeface="+mn-lt"/>
                <a:cs typeface="+mn-lt"/>
                <a:hlinkClick r:id="rId2"/>
              </a:rPr>
              <a:t>https://doi.org/10.18434/mds2-2645</a:t>
            </a:r>
            <a:endParaRPr lang="en-US" sz="2000">
              <a:cs typeface="Calibri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Challenge and dataset related code @GitHub: </a:t>
            </a:r>
            <a:r>
              <a:rPr lang="en-US" sz="2000">
                <a:ea typeface="+mn-lt"/>
                <a:cs typeface="+mn-lt"/>
                <a:hlinkClick r:id="rId3"/>
              </a:rPr>
              <a:t>https://github.com/usnistgov/ML5G-PS-004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File Naming: </a:t>
            </a:r>
            <a:endParaRPr lang="en-US" sz="2000">
              <a:cs typeface="Calibri"/>
            </a:endParaRPr>
          </a:p>
          <a:p>
            <a:pPr lvl="1"/>
            <a:r>
              <a:rPr lang="en-US" sz="2000" err="1">
                <a:ea typeface="+mn-lt"/>
                <a:cs typeface="+mn-lt"/>
              </a:rPr>
              <a:t>FileTypePrefix</a:t>
            </a:r>
            <a:r>
              <a:rPr lang="en-US" sz="2000">
                <a:ea typeface="+mn-lt"/>
                <a:cs typeface="+mn-lt"/>
              </a:rPr>
              <a:t>_&lt;X*10^6+Index&gt;.</a:t>
            </a:r>
            <a:r>
              <a:rPr lang="en-US" sz="2000" err="1">
                <a:ea typeface="+mn-lt"/>
                <a:cs typeface="+mn-lt"/>
              </a:rPr>
              <a:t>ext</a:t>
            </a:r>
            <a:r>
              <a:rPr lang="en-US" sz="2000">
                <a:ea typeface="+mn-lt"/>
                <a:cs typeface="+mn-lt"/>
              </a:rPr>
              <a:t>, where </a:t>
            </a:r>
            <a:r>
              <a:rPr lang="en-US" sz="2000" err="1">
                <a:ea typeface="+mn-lt"/>
                <a:cs typeface="+mn-lt"/>
              </a:rPr>
              <a:t>FileTypePrefix</a:t>
            </a:r>
            <a:r>
              <a:rPr lang="en-US" sz="2000">
                <a:ea typeface="+mn-lt"/>
                <a:cs typeface="+mn-lt"/>
              </a:rPr>
              <a:t> refers to the type of the file, X is area number, Index=[0, 1, 2, ….., N-1], N is number of cases, and </a:t>
            </a:r>
            <a:r>
              <a:rPr lang="en-US" sz="2000" err="1">
                <a:ea typeface="+mn-lt"/>
                <a:cs typeface="+mn-lt"/>
              </a:rPr>
              <a:t>ext</a:t>
            </a:r>
            <a:r>
              <a:rPr lang="en-US" sz="2000">
                <a:ea typeface="+mn-lt"/>
                <a:cs typeface="+mn-lt"/>
              </a:rPr>
              <a:t> is the file extension (mat, </a:t>
            </a:r>
            <a:r>
              <a:rPr lang="en-US" sz="2000" err="1">
                <a:ea typeface="+mn-lt"/>
                <a:cs typeface="+mn-lt"/>
              </a:rPr>
              <a:t>pcd</a:t>
            </a:r>
            <a:r>
              <a:rPr lang="en-US" sz="2000">
                <a:ea typeface="+mn-lt"/>
                <a:cs typeface="+mn-lt"/>
              </a:rPr>
              <a:t>, jpg).  </a:t>
            </a:r>
            <a:endParaRPr lang="en-US" sz="20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796D6-14BB-4D5E-93B3-D650587AD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5EF5B8F-E125-70C1-DB3B-C8BE5DCB4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088" y="2108252"/>
            <a:ext cx="5067783" cy="255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0741FDB-9C7E-424B-AC7D-0EC6FD57831B}"/>
              </a:ext>
            </a:extLst>
          </p:cNvPr>
          <p:cNvSpPr/>
          <p:nvPr/>
        </p:nvSpPr>
        <p:spPr>
          <a:xfrm>
            <a:off x="6058797" y="1080984"/>
            <a:ext cx="6133203" cy="5777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BEBDE9-F9EA-4C0C-A7AA-B1FE53ADEF78}"/>
              </a:ext>
            </a:extLst>
          </p:cNvPr>
          <p:cNvSpPr/>
          <p:nvPr/>
        </p:nvSpPr>
        <p:spPr>
          <a:xfrm>
            <a:off x="0" y="1080984"/>
            <a:ext cx="6096000" cy="5777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B051A-FA2D-4DEA-A495-3F748C2E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Acquiring multi-dimensional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BFEF9-339B-4D3D-AF42-247CB8B2B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C02471-B8FA-4225-90BB-D1C87188D367}"/>
              </a:ext>
            </a:extLst>
          </p:cNvPr>
          <p:cNvGrpSpPr/>
          <p:nvPr/>
        </p:nvGrpSpPr>
        <p:grpSpPr>
          <a:xfrm>
            <a:off x="1665629" y="2443191"/>
            <a:ext cx="2818043" cy="2589533"/>
            <a:chOff x="1689809" y="2429516"/>
            <a:chExt cx="2818043" cy="2589533"/>
          </a:xfrm>
        </p:grpSpPr>
        <p:pic>
          <p:nvPicPr>
            <p:cNvPr id="6" name="Graphic 5" descr="Network outline">
              <a:extLst>
                <a:ext uri="{FF2B5EF4-FFF2-40B4-BE49-F238E27FC236}">
                  <a16:creationId xmlns:a16="http://schemas.microsoft.com/office/drawing/2014/main" id="{22CFD9BB-C943-445E-B75E-EB59C252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2719" y="2866609"/>
              <a:ext cx="1715347" cy="1715347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3B65CE-A02F-40EF-A569-791C300AF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6852" y="2429516"/>
              <a:ext cx="631721" cy="631721"/>
            </a:xfrm>
            <a:prstGeom prst="rect">
              <a:avLst/>
            </a:prstGeom>
          </p:spPr>
        </p:pic>
        <p:pic>
          <p:nvPicPr>
            <p:cNvPr id="10" name="Picture 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C09DBE4-BEFD-42D4-B0D3-3133AB70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1235" y="2866609"/>
              <a:ext cx="716617" cy="637964"/>
            </a:xfrm>
            <a:prstGeom prst="rect">
              <a:avLst/>
            </a:prstGeom>
          </p:spPr>
        </p:pic>
        <p:pic>
          <p:nvPicPr>
            <p:cNvPr id="12" name="Graphic 11" descr="Smart Phone with solid fill">
              <a:extLst>
                <a:ext uri="{FF2B5EF4-FFF2-40B4-BE49-F238E27FC236}">
                  <a16:creationId xmlns:a16="http://schemas.microsoft.com/office/drawing/2014/main" id="{89DD2B14-5B55-4C4C-930B-F31EEDC7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7176" y="3391521"/>
              <a:ext cx="479453" cy="479453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BB28A5-9FAF-4CDD-B795-5376B3A4A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9809" y="4144863"/>
              <a:ext cx="874186" cy="874186"/>
            </a:xfrm>
            <a:prstGeom prst="rect">
              <a:avLst/>
            </a:prstGeom>
          </p:spPr>
        </p:pic>
        <p:pic>
          <p:nvPicPr>
            <p:cNvPr id="15" name="Graphic 14" descr="Wi-Fi outline">
              <a:extLst>
                <a:ext uri="{FF2B5EF4-FFF2-40B4-BE49-F238E27FC236}">
                  <a16:creationId xmlns:a16="http://schemas.microsoft.com/office/drawing/2014/main" id="{CBB5365D-4402-48B9-B71E-4B8F0EE84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58825" y="4144863"/>
              <a:ext cx="474697" cy="4746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C4CB4F-3B7A-4836-925A-5FE0B23F03A0}"/>
                </a:ext>
              </a:extLst>
            </p:cNvPr>
            <p:cNvSpPr txBox="1"/>
            <p:nvPr/>
          </p:nvSpPr>
          <p:spPr>
            <a:xfrm>
              <a:off x="3690353" y="4492230"/>
              <a:ext cx="575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IOT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2AFB9E-6518-4D0B-85D7-6FDE0EFBD5CC}"/>
              </a:ext>
            </a:extLst>
          </p:cNvPr>
          <p:cNvSpPr txBox="1"/>
          <p:nvPr/>
        </p:nvSpPr>
        <p:spPr>
          <a:xfrm>
            <a:off x="2061121" y="1276049"/>
            <a:ext cx="2014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Sensor Networks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789A14-95FB-41EA-8E22-A05E3BCBC30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9601" y="4315246"/>
            <a:ext cx="820373" cy="8220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AA1DD0-98B8-47BC-BF17-BACCAC31E40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966" y="3737958"/>
            <a:ext cx="820373" cy="822048"/>
          </a:xfrm>
          <a:prstGeom prst="rect">
            <a:avLst/>
          </a:prstGeom>
        </p:spPr>
      </p:pic>
      <p:cxnSp>
        <p:nvCxnSpPr>
          <p:cNvPr id="33" name="直接箭头连接符 13">
            <a:extLst>
              <a:ext uri="{FF2B5EF4-FFF2-40B4-BE49-F238E27FC236}">
                <a16:creationId xmlns:a16="http://schemas.microsoft.com/office/drawing/2014/main" id="{4F9F89A8-3924-4D15-9E69-00FB7E0F9096}"/>
              </a:ext>
            </a:extLst>
          </p:cNvPr>
          <p:cNvCxnSpPr/>
          <p:nvPr/>
        </p:nvCxnSpPr>
        <p:spPr bwMode="auto">
          <a:xfrm>
            <a:off x="9577239" y="3869195"/>
            <a:ext cx="980839" cy="37024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0B2C57F-3191-4AD3-B9E1-E39739F62BD9}"/>
              </a:ext>
            </a:extLst>
          </p:cNvPr>
          <p:cNvSpPr txBox="1"/>
          <p:nvPr/>
        </p:nvSpPr>
        <p:spPr>
          <a:xfrm>
            <a:off x="6547278" y="1273228"/>
            <a:ext cx="5193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Integrated Sensing And Communication (ISAC)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8A2BC-D873-4D1E-80D1-4B9D26E4AECF}"/>
              </a:ext>
            </a:extLst>
          </p:cNvPr>
          <p:cNvSpPr txBox="1"/>
          <p:nvPr/>
        </p:nvSpPr>
        <p:spPr>
          <a:xfrm>
            <a:off x="606830" y="5317524"/>
            <a:ext cx="5385742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Native multi-dimensional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Extra hardware investment and power consumption.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Not scalable over large networks.</a:t>
            </a:r>
          </a:p>
        </p:txBody>
      </p:sp>
      <p:pic>
        <p:nvPicPr>
          <p:cNvPr id="45" name="Graphic 44" descr="Woman with ribbon on hair">
            <a:extLst>
              <a:ext uri="{FF2B5EF4-FFF2-40B4-BE49-F238E27FC236}">
                <a16:creationId xmlns:a16="http://schemas.microsoft.com/office/drawing/2014/main" id="{2B6FBC01-D0CF-4B5B-B3FF-6515D57B15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60625" y="2279598"/>
            <a:ext cx="896977" cy="1699917"/>
          </a:xfrm>
          <a:prstGeom prst="rect">
            <a:avLst/>
          </a:prstGeom>
        </p:spPr>
      </p:pic>
      <p:cxnSp>
        <p:nvCxnSpPr>
          <p:cNvPr id="50" name="直接箭头连接符 10">
            <a:extLst>
              <a:ext uri="{FF2B5EF4-FFF2-40B4-BE49-F238E27FC236}">
                <a16:creationId xmlns:a16="http://schemas.microsoft.com/office/drawing/2014/main" id="{8D14A9E6-775C-4E3D-A48E-31CB9F7D1D3E}"/>
              </a:ext>
            </a:extLst>
          </p:cNvPr>
          <p:cNvCxnSpPr/>
          <p:nvPr/>
        </p:nvCxnSpPr>
        <p:spPr bwMode="auto">
          <a:xfrm flipV="1">
            <a:off x="7967547" y="4388709"/>
            <a:ext cx="2420780" cy="38649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13">
            <a:extLst>
              <a:ext uri="{FF2B5EF4-FFF2-40B4-BE49-F238E27FC236}">
                <a16:creationId xmlns:a16="http://schemas.microsoft.com/office/drawing/2014/main" id="{143C1E60-773A-4249-AB31-D999BD3BB7A4}"/>
              </a:ext>
            </a:extLst>
          </p:cNvPr>
          <p:cNvCxnSpPr/>
          <p:nvPr/>
        </p:nvCxnSpPr>
        <p:spPr bwMode="auto">
          <a:xfrm flipV="1">
            <a:off x="7671125" y="3937686"/>
            <a:ext cx="932763" cy="47945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1526D0-EB59-4845-980B-B8413133DC2F}"/>
              </a:ext>
            </a:extLst>
          </p:cNvPr>
          <p:cNvSpPr txBox="1"/>
          <p:nvPr/>
        </p:nvSpPr>
        <p:spPr>
          <a:xfrm>
            <a:off x="6702830" y="5317524"/>
            <a:ext cx="4877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Source of a massive amount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Re-using same hardware and spectrum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Extra processing required to acquire multi-dimensional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298615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519A-543B-4019-B5BD-9CA159BA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Dataset Download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A5813-0B3F-4352-94A7-C72B8AC84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72" r="7104" b="11888"/>
          <a:stretch/>
        </p:blipFill>
        <p:spPr>
          <a:xfrm>
            <a:off x="1192677" y="5856841"/>
            <a:ext cx="5448945" cy="9468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24186F-6EEE-4D14-B03B-ACBAC0D6E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42" y="1116155"/>
            <a:ext cx="2038291" cy="5687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2D7C82-7110-431C-BF03-BE9D61EFF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451"/>
          <a:stretch/>
        </p:blipFill>
        <p:spPr>
          <a:xfrm>
            <a:off x="1167705" y="4204667"/>
            <a:ext cx="7225716" cy="16353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A4251C-1374-4824-B27F-9A8320415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677" y="1855917"/>
            <a:ext cx="7225716" cy="227767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95BB065-37D0-461D-B5DB-9B28B5F6C9EE}"/>
              </a:ext>
            </a:extLst>
          </p:cNvPr>
          <p:cNvSpPr txBox="1"/>
          <p:nvPr/>
        </p:nvSpPr>
        <p:spPr>
          <a:xfrm>
            <a:off x="1056442" y="120958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https://github.com/usnistgov/ML5G-PS-004</a:t>
            </a:r>
            <a:endParaRPr lang="en-US"/>
          </a:p>
          <a:p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git clone https://github.com/usnistgov/ML5G-PS-004.git</a:t>
            </a:r>
          </a:p>
        </p:txBody>
      </p:sp>
    </p:spTree>
    <p:extLst>
      <p:ext uri="{BB962C8B-B14F-4D97-AF65-F5344CB8AC3E}">
        <p14:creationId xmlns:p14="http://schemas.microsoft.com/office/powerpoint/2010/main" val="173143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1BFA4-C235-46A8-AE4E-05BE2D99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Lidar file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6219F-4124-4D4B-8977-2A16957AA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7D9D2F-4916-4438-B80A-5AFB76DB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256" y="4190891"/>
            <a:ext cx="4149130" cy="25305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543622-1301-47D7-A55D-9212EC6D070F}"/>
              </a:ext>
            </a:extLst>
          </p:cNvPr>
          <p:cNvSpPr txBox="1"/>
          <p:nvPr/>
        </p:nvSpPr>
        <p:spPr>
          <a:xfrm>
            <a:off x="273525" y="1288777"/>
            <a:ext cx="110802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/>
              <a:t>Lidar type: Ouster OS0-128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/>
              <a:t>Point cloud file format: PCD (binary) </a:t>
            </a:r>
            <a:r>
              <a:rPr lang="en-US" sz="24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https://pointclouds.org/documentation/tutorials/pcd_file_format.html</a:t>
            </a:r>
            <a:endParaRPr lang="en-US" sz="2400" u="sng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Point cloud data format: Unorganized and </a:t>
            </a:r>
            <a:r>
              <a:rPr lang="en-US" sz="240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downsampled</a:t>
            </a:r>
            <a: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Datatype</a:t>
            </a:r>
            <a:r>
              <a:rPr lang="en-US" sz="2400">
                <a:latin typeface="Calibri" panose="020F0502020204030204" pitchFamily="34" charset="0"/>
                <a:ea typeface="Times New Roman" panose="02020603050405020304" pitchFamily="18" charset="0"/>
              </a:rPr>
              <a:t>: Single (f32)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Times New Roman" panose="02020603050405020304" pitchFamily="18" charset="0"/>
              </a:rPr>
              <a:t>How to read point cloud data: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MATLAB</a:t>
            </a:r>
            <a: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 recommended 2020b or newer)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Python</a:t>
            </a:r>
            <a:r>
              <a:rPr lang="en-US" sz="2400">
                <a:latin typeface="Calibri" panose="020F0502020204030204" pitchFamily="34" charset="0"/>
              </a:rPr>
              <a:t>, e.g.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5"/>
              </a:rPr>
              <a:t>Open3d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and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6"/>
              </a:rPr>
              <a:t>pyntcloud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>
                <a:latin typeface="Calibri" panose="020F0502020204030204" pitchFamily="34" charset="0"/>
              </a:rPr>
              <a:t>Example:</a:t>
            </a:r>
          </a:p>
          <a:p>
            <a:pPr>
              <a:spcBef>
                <a:spcPts val="0"/>
              </a:spcBef>
            </a:pPr>
            <a:endParaRPr lang="en-US" sz="24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3" r="2103"/>
          <a:stretch/>
        </p:blipFill>
        <p:spPr>
          <a:xfrm>
            <a:off x="2187126" y="4327416"/>
            <a:ext cx="4149130" cy="25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50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1BFA4-C235-46A8-AE4E-05BE2D99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Image file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6219F-4124-4D4B-8977-2A16957AA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3FDF6-F699-4270-A291-7B11F8BDDECB}"/>
              </a:ext>
            </a:extLst>
          </p:cNvPr>
          <p:cNvSpPr txBox="1"/>
          <p:nvPr/>
        </p:nvSpPr>
        <p:spPr>
          <a:xfrm>
            <a:off x="1378103" y="3145859"/>
            <a:ext cx="312166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ffectLst/>
                <a:latin typeface="Calibri"/>
                <a:cs typeface="Calibri"/>
              </a:rPr>
              <a:t>Equirectangular projection</a:t>
            </a:r>
            <a:r>
              <a:rPr lang="en-US">
                <a:latin typeface="Calibri"/>
                <a:cs typeface="Calibri"/>
              </a:rPr>
              <a:t> </a:t>
            </a: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9CF7A-C14C-43C8-80B2-42DA81F3B6CE}"/>
              </a:ext>
            </a:extLst>
          </p:cNvPr>
          <p:cNvSpPr txBox="1"/>
          <p:nvPr/>
        </p:nvSpPr>
        <p:spPr>
          <a:xfrm>
            <a:off x="7200865" y="2356245"/>
            <a:ext cx="390604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err="1">
                <a:effectLst/>
                <a:latin typeface="Calibri"/>
                <a:cs typeface="Calibri"/>
              </a:rPr>
              <a:t>Cubemap</a:t>
            </a:r>
            <a:r>
              <a:rPr lang="en-US">
                <a:effectLst/>
                <a:latin typeface="Calibri"/>
                <a:cs typeface="Calibri"/>
              </a:rPr>
              <a:t> projection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23" name="Content Placeholder 22" descr="A picture containing text&#10;&#10;Description automatically generated">
            <a:extLst>
              <a:ext uri="{FF2B5EF4-FFF2-40B4-BE49-F238E27FC236}">
                <a16:creationId xmlns:a16="http://schemas.microsoft.com/office/drawing/2014/main" id="{7C9BFAB6-0470-4CD9-9F61-FEC11D2F2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291" y="2779600"/>
            <a:ext cx="4768744" cy="3576558"/>
          </a:xfr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61F75C-2954-41A3-8D7B-56C00500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22" y="3509003"/>
            <a:ext cx="4225979" cy="211299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E49A8496-ADE3-4DD8-AC5B-E10C18D0E15A}"/>
              </a:ext>
            </a:extLst>
          </p:cNvPr>
          <p:cNvSpPr/>
          <p:nvPr/>
        </p:nvSpPr>
        <p:spPr>
          <a:xfrm>
            <a:off x="5167055" y="4420254"/>
            <a:ext cx="1419225" cy="617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19611-169C-46EE-A699-02508B756D15}"/>
              </a:ext>
            </a:extLst>
          </p:cNvPr>
          <p:cNvSpPr/>
          <p:nvPr/>
        </p:nvSpPr>
        <p:spPr>
          <a:xfrm>
            <a:off x="7960520" y="2777219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17510F-3F54-4096-964F-024AC227122C}"/>
              </a:ext>
            </a:extLst>
          </p:cNvPr>
          <p:cNvSpPr/>
          <p:nvPr/>
        </p:nvSpPr>
        <p:spPr>
          <a:xfrm>
            <a:off x="6774658" y="3971952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F10362-4C3A-4A5E-B0A1-65E4C4157502}"/>
              </a:ext>
            </a:extLst>
          </p:cNvPr>
          <p:cNvSpPr/>
          <p:nvPr/>
        </p:nvSpPr>
        <p:spPr>
          <a:xfrm>
            <a:off x="7962901" y="3973023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157DDD-66CE-4E9C-A41E-6F8505C335E8}"/>
              </a:ext>
            </a:extLst>
          </p:cNvPr>
          <p:cNvSpPr/>
          <p:nvPr/>
        </p:nvSpPr>
        <p:spPr>
          <a:xfrm>
            <a:off x="7955389" y="5167257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E4D824-99DD-46CF-9B69-D15FB283AC68}"/>
              </a:ext>
            </a:extLst>
          </p:cNvPr>
          <p:cNvSpPr/>
          <p:nvPr/>
        </p:nvSpPr>
        <p:spPr>
          <a:xfrm>
            <a:off x="9155906" y="3968457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EC5601-3AA9-4E2F-9E8A-41862C7A00A2}"/>
              </a:ext>
            </a:extLst>
          </p:cNvPr>
          <p:cNvSpPr/>
          <p:nvPr/>
        </p:nvSpPr>
        <p:spPr>
          <a:xfrm>
            <a:off x="10348173" y="3968452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398445-E390-44DC-A259-AFF268BF0AF0}"/>
              </a:ext>
            </a:extLst>
          </p:cNvPr>
          <p:cNvSpPr txBox="1"/>
          <p:nvPr/>
        </p:nvSpPr>
        <p:spPr>
          <a:xfrm>
            <a:off x="197325" y="1300422"/>
            <a:ext cx="589867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Image resolution: 11000x5500</a:t>
            </a: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File type: JPG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Projection: 360 image, Equirectangular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305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8" descr="New_map_TX1_ITU_Challenge.png">
            <a:extLst>
              <a:ext uri="{FF2B5EF4-FFF2-40B4-BE49-F238E27FC236}">
                <a16:creationId xmlns:a16="http://schemas.microsoft.com/office/drawing/2014/main" id="{2019B492-1016-4D9F-B030-C670AE2B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225" y="1584202"/>
            <a:ext cx="3257550" cy="4700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7B9C8-BA53-4A4F-8BC7-8F9B5380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MIMO channel impulse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3C19-CB12-4E66-99F2-9456AE970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23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444E4A-7BFA-454D-A769-6732B5462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434" t="10856" r="30529" b="9894"/>
          <a:stretch/>
        </p:blipFill>
        <p:spPr>
          <a:xfrm>
            <a:off x="6047621" y="1269968"/>
            <a:ext cx="1975556" cy="317041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E03A2D9-3D87-4910-9895-0AEDFFB82A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1800" t="10856" r="31163"/>
          <a:stretch/>
        </p:blipFill>
        <p:spPr>
          <a:xfrm>
            <a:off x="0" y="3291769"/>
            <a:ext cx="1975555" cy="35662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7DCE68-3C71-43D3-B24A-4C1560DA8D07}"/>
              </a:ext>
            </a:extLst>
          </p:cNvPr>
          <p:cNvCxnSpPr/>
          <p:nvPr/>
        </p:nvCxnSpPr>
        <p:spPr>
          <a:xfrm flipH="1">
            <a:off x="2286000" y="5283729"/>
            <a:ext cx="6722533" cy="0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3771EF5-A1D6-487E-897B-EA7DDFB4AE59}"/>
              </a:ext>
            </a:extLst>
          </p:cNvPr>
          <p:cNvSpPr/>
          <p:nvPr/>
        </p:nvSpPr>
        <p:spPr>
          <a:xfrm>
            <a:off x="8961727" y="2531200"/>
            <a:ext cx="526569" cy="526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RX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571570-A65D-48F4-887D-A3EC4BD74964}"/>
              </a:ext>
            </a:extLst>
          </p:cNvPr>
          <p:cNvCxnSpPr>
            <a:cxnSpLocks/>
          </p:cNvCxnSpPr>
          <p:nvPr/>
        </p:nvCxnSpPr>
        <p:spPr>
          <a:xfrm flipH="1" flipV="1">
            <a:off x="8064983" y="2448120"/>
            <a:ext cx="896745" cy="280988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6CC8BE3-30A6-4C30-8730-59573604D6DA}"/>
              </a:ext>
            </a:extLst>
          </p:cNvPr>
          <p:cNvSpPr/>
          <p:nvPr/>
        </p:nvSpPr>
        <p:spPr>
          <a:xfrm>
            <a:off x="8961728" y="5020445"/>
            <a:ext cx="526569" cy="526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8C52C7-BE10-403F-BB2F-B56BFFED861F}"/>
              </a:ext>
            </a:extLst>
          </p:cNvPr>
          <p:cNvSpPr/>
          <p:nvPr/>
        </p:nvSpPr>
        <p:spPr>
          <a:xfrm>
            <a:off x="1448914" y="3251902"/>
            <a:ext cx="243840" cy="250341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2B09FD-E6EE-4029-8323-A43DA2F9F082}"/>
              </a:ext>
            </a:extLst>
          </p:cNvPr>
          <p:cNvSpPr/>
          <p:nvPr/>
        </p:nvSpPr>
        <p:spPr>
          <a:xfrm>
            <a:off x="6203315" y="1251270"/>
            <a:ext cx="243840" cy="250341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BCC3CE-2E85-4C01-8E6E-E5332189D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555" y="1388142"/>
            <a:ext cx="4069655" cy="305224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30C158-B7CA-4F23-8AF2-26AC4DBCDB5C}"/>
              </a:ext>
            </a:extLst>
          </p:cNvPr>
          <p:cNvSpPr txBox="1"/>
          <p:nvPr/>
        </p:nvSpPr>
        <p:spPr>
          <a:xfrm>
            <a:off x="915215" y="6003695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8×8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E273B7-3F10-411A-AD7F-CB7773ADF4CA}"/>
              </a:ext>
            </a:extLst>
          </p:cNvPr>
          <p:cNvSpPr txBox="1"/>
          <p:nvPr/>
        </p:nvSpPr>
        <p:spPr>
          <a:xfrm>
            <a:off x="6518275" y="4048532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8×8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34A6235-5C8E-461B-9591-CEBEA864B6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79741" y="2532037"/>
            <a:ext cx="1089629" cy="1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9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CCFF-EEFC-4CF3-A49B-4C033802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RF data 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42E42-3F51-4849-82D2-5A26B344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2928181"/>
          </a:xfrm>
        </p:spPr>
        <p:txBody>
          <a:bodyPr/>
          <a:lstStyle/>
          <a:p>
            <a:r>
              <a:rPr lang="en-US"/>
              <a:t>MIMO CIR format: .mat</a:t>
            </a:r>
          </a:p>
          <a:p>
            <a:r>
              <a:rPr lang="en-US"/>
              <a:t>Rx antennas × Tx antennas × Delay taps</a:t>
            </a:r>
          </a:p>
          <a:p>
            <a:r>
              <a:rPr lang="en-US"/>
              <a:t>Delay sampled at 1.76GHz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796D6-14BB-4D5E-93B3-D650587AD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CB902-D7F9-4388-B058-EDBF6FF4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527" y="5397304"/>
            <a:ext cx="2895600" cy="676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2CBEE-48B0-4AE6-8FDA-5B7DE068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27" y="1822693"/>
            <a:ext cx="3904241" cy="292818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DBEB54F-5481-4B77-8E96-F30674E96F5C}"/>
              </a:ext>
            </a:extLst>
          </p:cNvPr>
          <p:cNvGrpSpPr/>
          <p:nvPr/>
        </p:nvGrpSpPr>
        <p:grpSpPr>
          <a:xfrm>
            <a:off x="1661193" y="3775133"/>
            <a:ext cx="3040641" cy="2965331"/>
            <a:chOff x="540759" y="3664781"/>
            <a:chExt cx="3040641" cy="2965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E817C3-E201-4F91-882E-A499D6A41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95"/>
            <a:stretch/>
          </p:blipFill>
          <p:spPr>
            <a:xfrm>
              <a:off x="540759" y="3664781"/>
              <a:ext cx="3040641" cy="2965331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0B9F90-1170-482E-9F2E-C496C50BD44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4268227"/>
              <a:ext cx="0" cy="1494398"/>
            </a:xfrm>
            <a:prstGeom prst="straightConnector1">
              <a:avLst/>
            </a:prstGeom>
            <a:ln w="25400">
              <a:solidFill>
                <a:schemeClr val="accent4">
                  <a:alpha val="70000"/>
                </a:schemeClr>
              </a:solidFill>
              <a:headEnd type="oval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439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A084-FAA8-401C-9DCE-FCE988BB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472C4-A0FB-4927-BE99-A4CA68AE1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0BC561-FF44-42E3-A80A-A81DB3047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97"/>
          <a:stretch/>
        </p:blipFill>
        <p:spPr>
          <a:xfrm>
            <a:off x="930275" y="1654175"/>
            <a:ext cx="6886575" cy="3270250"/>
          </a:xfrm>
        </p:spPr>
      </p:pic>
    </p:spTree>
    <p:extLst>
      <p:ext uri="{BB962C8B-B14F-4D97-AF65-F5344CB8AC3E}">
        <p14:creationId xmlns:p14="http://schemas.microsoft.com/office/powerpoint/2010/main" val="334344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3272-C857-40BE-991B-78B033F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 Raw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5C3F04-2790-462A-9A92-3CC91F584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238" y="1543050"/>
            <a:ext cx="5234850" cy="4699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D1B43-B3B1-4006-ABF5-E3FB6DAE5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A0AF2-CD3D-4906-A149-999FA6A0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2125"/>
            <a:ext cx="4949108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01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94D2-A09A-4496-A7D7-3B6F8C23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Beam scanning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22E82-9FBA-455E-B413-291D04C24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27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77A4C10-3E8D-4EBE-8DE4-ABD397EE9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25" y="1587499"/>
            <a:ext cx="6076950" cy="4572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F5DB76-83DA-4A5A-B56B-3769C51DD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31"/>
          <a:stretch/>
        </p:blipFill>
        <p:spPr>
          <a:xfrm>
            <a:off x="5798025" y="1797049"/>
            <a:ext cx="58034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96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1CF09C-D066-477D-84A4-EE1585E8E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24952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C56-75D7-45B0-ADDF-E0E92CF6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9B8CCE-D7B0-4F39-8F26-7409A9D98F31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 rotWithShape="1">
          <a:blip r:embed="rId3"/>
          <a:srcRect l="-3390" r="3765" b="22707"/>
          <a:stretch/>
        </p:blipFill>
        <p:spPr>
          <a:xfrm>
            <a:off x="6317348" y="4090214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3EE43-551A-484E-B1CF-DBF3D04CB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BB125012-FB77-45A9-B239-EBCD3D5656C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 t="1815" r="-707" b="15024"/>
          <a:stretch/>
        </p:blipFill>
        <p:spPr bwMode="auto">
          <a:xfrm flipH="1">
            <a:off x="5124766" y="2003206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D82C9-E96D-4A66-8FD9-D0E5D9918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7638" t="-6119" r="-21917" b="-6119"/>
          <a:stretch/>
        </p:blipFill>
        <p:spPr>
          <a:xfrm>
            <a:off x="2738264" y="2005556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DB038-1636-4B31-87E2-22F1A019F6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84"/>
          <a:stretch/>
        </p:blipFill>
        <p:spPr>
          <a:xfrm>
            <a:off x="7511268" y="1940003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7AD431-9F1F-452F-85D3-F8B04AF32B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9025" t="125" r="-8705" b="5115"/>
          <a:stretch/>
        </p:blipFill>
        <p:spPr>
          <a:xfrm>
            <a:off x="9899109" y="1940003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of author Chiehping Lai">
            <a:extLst>
              <a:ext uri="{FF2B5EF4-FFF2-40B4-BE49-F238E27FC236}">
                <a16:creationId xmlns:a16="http://schemas.microsoft.com/office/drawing/2014/main" id="{E0FDEC3A-4123-40FE-BE3B-701036A3D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8"/>
          <a:stretch/>
        </p:blipFill>
        <p:spPr bwMode="auto">
          <a:xfrm>
            <a:off x="3930177" y="4090214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image">
            <a:extLst>
              <a:ext uri="{FF2B5EF4-FFF2-40B4-BE49-F238E27FC236}">
                <a16:creationId xmlns:a16="http://schemas.microsoft.com/office/drawing/2014/main" id="{66F3FEBD-0D58-42D3-90F8-C1F5C0661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74" y="2005556"/>
            <a:ext cx="1625282" cy="162528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5E4CF4-3AC1-47C8-91C0-0A11EF712813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" b="33550"/>
          <a:stretch/>
        </p:blipFill>
        <p:spPr bwMode="auto">
          <a:xfrm>
            <a:off x="8705189" y="4090214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3315E3-9CE7-4B87-BA10-82EBA6C6A9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82" b="19288"/>
          <a:stretch/>
        </p:blipFill>
        <p:spPr>
          <a:xfrm>
            <a:off x="1543675" y="4090214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837CE2-8620-4031-9C2A-BF45A526C97B}"/>
              </a:ext>
            </a:extLst>
          </p:cNvPr>
          <p:cNvSpPr txBox="1"/>
          <p:nvPr/>
        </p:nvSpPr>
        <p:spPr>
          <a:xfrm>
            <a:off x="2948466" y="3633188"/>
            <a:ext cx="120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Anuraag Bodi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053537-8A9C-4704-BEF1-196A3341A3AD}"/>
              </a:ext>
            </a:extLst>
          </p:cNvPr>
          <p:cNvSpPr txBox="1"/>
          <p:nvPr/>
        </p:nvSpPr>
        <p:spPr>
          <a:xfrm>
            <a:off x="5335638" y="3633188"/>
            <a:ext cx="120722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Raied Caromi</a:t>
            </a:r>
            <a:endParaRPr lang="en-US" sz="1400" i="1">
              <a:solidFill>
                <a:schemeClr val="accent1"/>
              </a:solidFill>
              <a:ea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B85B6B-BD30-47FA-AE7D-7A30C972DF4F}"/>
              </a:ext>
            </a:extLst>
          </p:cNvPr>
          <p:cNvSpPr txBox="1"/>
          <p:nvPr/>
        </p:nvSpPr>
        <p:spPr>
          <a:xfrm>
            <a:off x="7734473" y="3633188"/>
            <a:ext cx="120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Jack Chuang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638A7-7C66-4854-9A37-C8C880BCCD04}"/>
              </a:ext>
            </a:extLst>
          </p:cNvPr>
          <p:cNvSpPr txBox="1"/>
          <p:nvPr/>
        </p:nvSpPr>
        <p:spPr>
          <a:xfrm>
            <a:off x="10004210" y="3633188"/>
            <a:ext cx="1417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Camillo Gentile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370F1A-9810-4DA4-B7C6-AC0A97A24738}"/>
              </a:ext>
            </a:extLst>
          </p:cNvPr>
          <p:cNvSpPr txBox="1"/>
          <p:nvPr/>
        </p:nvSpPr>
        <p:spPr>
          <a:xfrm>
            <a:off x="8941700" y="5729320"/>
            <a:ext cx="120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Jelena Senic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2C3350-6486-42EE-A34A-922BF97A168F}"/>
              </a:ext>
            </a:extLst>
          </p:cNvPr>
          <p:cNvSpPr txBox="1"/>
          <p:nvPr/>
        </p:nvSpPr>
        <p:spPr>
          <a:xfrm>
            <a:off x="6501839" y="5729320"/>
            <a:ext cx="1443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Tanguy Ropitault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DA63F9-44FF-4A5B-8F09-EA6387047B6E}"/>
              </a:ext>
            </a:extLst>
          </p:cNvPr>
          <p:cNvSpPr txBox="1"/>
          <p:nvPr/>
        </p:nvSpPr>
        <p:spPr>
          <a:xfrm>
            <a:off x="1753877" y="5713206"/>
            <a:ext cx="120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Nada Golmie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9A59F7-C1F6-4C67-9C9C-883E74AB57F7}"/>
              </a:ext>
            </a:extLst>
          </p:cNvPr>
          <p:cNvSpPr txBox="1"/>
          <p:nvPr/>
        </p:nvSpPr>
        <p:spPr>
          <a:xfrm>
            <a:off x="4140561" y="5729320"/>
            <a:ext cx="120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Chiehping Lai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9293D1-0163-4970-A6BA-06AFE112AC40}"/>
              </a:ext>
            </a:extLst>
          </p:cNvPr>
          <p:cNvSpPr txBox="1"/>
          <p:nvPr/>
        </p:nvSpPr>
        <p:spPr>
          <a:xfrm>
            <a:off x="541020" y="3628518"/>
            <a:ext cx="1248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Steve Blandino</a:t>
            </a:r>
          </a:p>
        </p:txBody>
      </p:sp>
    </p:spTree>
    <p:extLst>
      <p:ext uri="{BB962C8B-B14F-4D97-AF65-F5344CB8AC3E}">
        <p14:creationId xmlns:p14="http://schemas.microsoft.com/office/powerpoint/2010/main" val="91855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1F3-76CE-4EFD-85A2-021C3178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/>
              <a:t>From communication devices to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9448-9432-49AE-836A-C46503644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205109"/>
            <a:ext cx="11671300" cy="3022816"/>
          </a:xfrm>
        </p:spPr>
        <p:txBody>
          <a:bodyPr>
            <a:normAutofit/>
          </a:bodyPr>
          <a:lstStyle/>
          <a:p>
            <a:r>
              <a:rPr lang="en-US"/>
              <a:t>Integrated Sensing and Communication:</a:t>
            </a:r>
          </a:p>
          <a:p>
            <a:pPr lvl="1"/>
            <a:r>
              <a:rPr lang="en-US"/>
              <a:t>Reuse </a:t>
            </a:r>
            <a:r>
              <a:rPr lang="en-US" b="1"/>
              <a:t>spectrum</a:t>
            </a:r>
            <a:r>
              <a:rPr lang="en-US"/>
              <a:t>, </a:t>
            </a:r>
            <a:r>
              <a:rPr lang="en-US" b="1"/>
              <a:t>devices and protocols to perform both communication and sensing.</a:t>
            </a:r>
          </a:p>
          <a:p>
            <a:pPr lvl="1"/>
            <a:r>
              <a:rPr lang="en-US"/>
              <a:t>Keep cost and power of future networks under control</a:t>
            </a:r>
            <a:endParaRPr lang="en-US" b="1"/>
          </a:p>
          <a:p>
            <a:r>
              <a:rPr lang="en-US"/>
              <a:t>Sensing can be performed on communication networks by </a:t>
            </a:r>
            <a:r>
              <a:rPr lang="en-US" b="1"/>
              <a:t>tracking changes of wireless signals over time.</a:t>
            </a:r>
          </a:p>
          <a:p>
            <a:pPr lvl="1"/>
            <a:r>
              <a:rPr lang="en-US"/>
              <a:t>Time-variations of the wireless signal can be analyzed using signal processing, ML/AI or both.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7185F-62F2-40E2-9285-9F1997422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</a:t>
            </a:fld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41A4C7-469C-4C6B-8A51-33112748C6B4}"/>
              </a:ext>
            </a:extLst>
          </p:cNvPr>
          <p:cNvCxnSpPr/>
          <p:nvPr/>
        </p:nvCxnSpPr>
        <p:spPr>
          <a:xfrm flipV="1">
            <a:off x="2282678" y="4040495"/>
            <a:ext cx="0" cy="66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71F3D5-8B71-4C29-A977-67D234F81715}"/>
              </a:ext>
            </a:extLst>
          </p:cNvPr>
          <p:cNvCxnSpPr>
            <a:cxnSpLocks/>
          </p:cNvCxnSpPr>
          <p:nvPr/>
        </p:nvCxnSpPr>
        <p:spPr>
          <a:xfrm>
            <a:off x="2282678" y="4723775"/>
            <a:ext cx="1328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CA474154-A616-413E-9EBB-9D137F929994}"/>
              </a:ext>
            </a:extLst>
          </p:cNvPr>
          <p:cNvSpPr/>
          <p:nvPr/>
        </p:nvSpPr>
        <p:spPr>
          <a:xfrm>
            <a:off x="2377946" y="4210668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515219-E4AD-4DD8-89EA-90CCB0BC1AA3}"/>
              </a:ext>
            </a:extLst>
          </p:cNvPr>
          <p:cNvSpPr/>
          <p:nvPr/>
        </p:nvSpPr>
        <p:spPr>
          <a:xfrm>
            <a:off x="2582619" y="4451165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16407F-9DAA-4C57-8300-1E2DBE024864}"/>
              </a:ext>
            </a:extLst>
          </p:cNvPr>
          <p:cNvSpPr/>
          <p:nvPr/>
        </p:nvSpPr>
        <p:spPr>
          <a:xfrm>
            <a:off x="2734057" y="4508123"/>
            <a:ext cx="46590" cy="465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1F0A15-728F-4F28-ACB4-7CCC1A8C6516}"/>
              </a:ext>
            </a:extLst>
          </p:cNvPr>
          <p:cNvSpPr/>
          <p:nvPr/>
        </p:nvSpPr>
        <p:spPr>
          <a:xfrm>
            <a:off x="2912252" y="4466333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72742D7-C982-4643-B7FF-7B04DBDEB4EE}"/>
              </a:ext>
            </a:extLst>
          </p:cNvPr>
          <p:cNvSpPr/>
          <p:nvPr/>
        </p:nvSpPr>
        <p:spPr>
          <a:xfrm>
            <a:off x="2976316" y="4384686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0C4082-44A2-4215-A2E4-A176C02C1795}"/>
              </a:ext>
            </a:extLst>
          </p:cNvPr>
          <p:cNvSpPr/>
          <p:nvPr/>
        </p:nvSpPr>
        <p:spPr>
          <a:xfrm>
            <a:off x="3054868" y="4540880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FC875E-98E2-4C9C-83F9-33F2F101F4BE}"/>
              </a:ext>
            </a:extLst>
          </p:cNvPr>
          <p:cNvSpPr/>
          <p:nvPr/>
        </p:nvSpPr>
        <p:spPr>
          <a:xfrm>
            <a:off x="3194144" y="4645580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9C4E5B-7855-4628-A1B9-DD33D5734E62}"/>
              </a:ext>
            </a:extLst>
          </p:cNvPr>
          <p:cNvCxnSpPr/>
          <p:nvPr/>
        </p:nvCxnSpPr>
        <p:spPr>
          <a:xfrm flipV="1">
            <a:off x="2287893" y="4765889"/>
            <a:ext cx="0" cy="66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A649CA-2CE4-4C66-909A-125652786258}"/>
              </a:ext>
            </a:extLst>
          </p:cNvPr>
          <p:cNvCxnSpPr>
            <a:cxnSpLocks/>
          </p:cNvCxnSpPr>
          <p:nvPr/>
        </p:nvCxnSpPr>
        <p:spPr>
          <a:xfrm>
            <a:off x="2287893" y="5449169"/>
            <a:ext cx="1328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F53F7D0-139D-464C-B761-B3B0CC2ECBC1}"/>
              </a:ext>
            </a:extLst>
          </p:cNvPr>
          <p:cNvSpPr/>
          <p:nvPr/>
        </p:nvSpPr>
        <p:spPr>
          <a:xfrm>
            <a:off x="2383161" y="4936062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E877C2-0325-4C9B-89FB-CA6080397776}"/>
              </a:ext>
            </a:extLst>
          </p:cNvPr>
          <p:cNvSpPr/>
          <p:nvPr/>
        </p:nvSpPr>
        <p:spPr>
          <a:xfrm>
            <a:off x="2587834" y="5176559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F3EF374-FBF0-406E-8856-C77B5666F7AF}"/>
              </a:ext>
            </a:extLst>
          </p:cNvPr>
          <p:cNvSpPr/>
          <p:nvPr/>
        </p:nvSpPr>
        <p:spPr>
          <a:xfrm>
            <a:off x="2739272" y="5340217"/>
            <a:ext cx="46590" cy="465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4E4D57-672D-4B98-BA07-48F8CB2FC063}"/>
              </a:ext>
            </a:extLst>
          </p:cNvPr>
          <p:cNvSpPr/>
          <p:nvPr/>
        </p:nvSpPr>
        <p:spPr>
          <a:xfrm>
            <a:off x="2917467" y="5191727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6A5161-BA9C-407B-9105-B2A9B3C6E065}"/>
              </a:ext>
            </a:extLst>
          </p:cNvPr>
          <p:cNvSpPr/>
          <p:nvPr/>
        </p:nvSpPr>
        <p:spPr>
          <a:xfrm>
            <a:off x="2981531" y="5110080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B089E1-588E-4B60-B164-5AE63FEA65A3}"/>
              </a:ext>
            </a:extLst>
          </p:cNvPr>
          <p:cNvSpPr/>
          <p:nvPr/>
        </p:nvSpPr>
        <p:spPr>
          <a:xfrm>
            <a:off x="3060083" y="5266274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6BC88C7-BB4E-4FE0-B0EE-51E0BFB8C4E3}"/>
              </a:ext>
            </a:extLst>
          </p:cNvPr>
          <p:cNvSpPr/>
          <p:nvPr/>
        </p:nvSpPr>
        <p:spPr>
          <a:xfrm>
            <a:off x="3199359" y="5370974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B93E82-C462-480A-8114-0AE2448DEDBA}"/>
              </a:ext>
            </a:extLst>
          </p:cNvPr>
          <p:cNvCxnSpPr/>
          <p:nvPr/>
        </p:nvCxnSpPr>
        <p:spPr>
          <a:xfrm flipV="1">
            <a:off x="2287893" y="5554519"/>
            <a:ext cx="0" cy="66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28CCA8-B031-40D7-A3BE-1FACF158FF08}"/>
              </a:ext>
            </a:extLst>
          </p:cNvPr>
          <p:cNvCxnSpPr>
            <a:cxnSpLocks/>
          </p:cNvCxnSpPr>
          <p:nvPr/>
        </p:nvCxnSpPr>
        <p:spPr>
          <a:xfrm>
            <a:off x="2287893" y="6237799"/>
            <a:ext cx="1328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901BDCC-2BF1-4B9F-9F19-DDFB65879A66}"/>
              </a:ext>
            </a:extLst>
          </p:cNvPr>
          <p:cNvSpPr/>
          <p:nvPr/>
        </p:nvSpPr>
        <p:spPr>
          <a:xfrm>
            <a:off x="2383161" y="5724692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B38AA2F-2E0A-4645-883A-BDCB0204E492}"/>
              </a:ext>
            </a:extLst>
          </p:cNvPr>
          <p:cNvSpPr/>
          <p:nvPr/>
        </p:nvSpPr>
        <p:spPr>
          <a:xfrm>
            <a:off x="2587834" y="5965189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2F133C-E6F4-4699-94F2-B7DC408BBD04}"/>
              </a:ext>
            </a:extLst>
          </p:cNvPr>
          <p:cNvSpPr/>
          <p:nvPr/>
        </p:nvSpPr>
        <p:spPr>
          <a:xfrm>
            <a:off x="2733451" y="6214504"/>
            <a:ext cx="46590" cy="465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EEDE1DE-F72D-442E-B213-EF69B498476D}"/>
              </a:ext>
            </a:extLst>
          </p:cNvPr>
          <p:cNvSpPr/>
          <p:nvPr/>
        </p:nvSpPr>
        <p:spPr>
          <a:xfrm>
            <a:off x="2917467" y="5980357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7E221A-C4E6-4E22-8BD2-9E9C56B048D8}"/>
              </a:ext>
            </a:extLst>
          </p:cNvPr>
          <p:cNvSpPr/>
          <p:nvPr/>
        </p:nvSpPr>
        <p:spPr>
          <a:xfrm>
            <a:off x="2981531" y="5898710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D2A49CA-3572-4DF3-985E-90FB30CB3C97}"/>
              </a:ext>
            </a:extLst>
          </p:cNvPr>
          <p:cNvSpPr/>
          <p:nvPr/>
        </p:nvSpPr>
        <p:spPr>
          <a:xfrm>
            <a:off x="3060083" y="6054904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3118CA-7701-48C1-96E4-366A833F3C96}"/>
              </a:ext>
            </a:extLst>
          </p:cNvPr>
          <p:cNvSpPr/>
          <p:nvPr/>
        </p:nvSpPr>
        <p:spPr>
          <a:xfrm>
            <a:off x="3199359" y="6159604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DF6ADCE-0095-42C1-91E3-8113937632EE}"/>
              </a:ext>
            </a:extLst>
          </p:cNvPr>
          <p:cNvSpPr/>
          <p:nvPr/>
        </p:nvSpPr>
        <p:spPr>
          <a:xfrm>
            <a:off x="2669744" y="4248496"/>
            <a:ext cx="176674" cy="2145726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46CDCE6-50F9-4A2A-B3BC-8F3644147D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11606" y="4823300"/>
            <a:ext cx="123429" cy="11276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A51F610-8400-4646-9155-9B55842A70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76654" y="5530549"/>
            <a:ext cx="123429" cy="11276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EB49E78-8DD6-49FC-B43F-7AEE2F5E2A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69473" y="6295797"/>
            <a:ext cx="123429" cy="11276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B7107F9-FD2C-4614-9EBC-E5A832A7568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74761" y="4097926"/>
            <a:ext cx="341333" cy="2544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F1D3F4C-89F4-47EC-80E6-F88190118A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867382" y="4808824"/>
            <a:ext cx="341333" cy="25447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4A454F8-1654-4CBD-8584-98D0B456345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882978" y="5551926"/>
            <a:ext cx="341333" cy="2544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D8F94-1908-412B-A199-8903C5BDA1D3}"/>
              </a:ext>
            </a:extLst>
          </p:cNvPr>
          <p:cNvGrpSpPr/>
          <p:nvPr/>
        </p:nvGrpSpPr>
        <p:grpSpPr>
          <a:xfrm>
            <a:off x="6049825" y="4040495"/>
            <a:ext cx="3495367" cy="2256447"/>
            <a:chOff x="5759271" y="3938409"/>
            <a:chExt cx="4426738" cy="285769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9271" y="5974057"/>
              <a:ext cx="820373" cy="822049"/>
            </a:xfrm>
            <a:prstGeom prst="rect">
              <a:avLst/>
            </a:prstGeom>
            <a:noFill/>
            <a:ln w="22225">
              <a:noFill/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9BFE25-1814-4635-9982-2DF7D876B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65636" y="5396769"/>
              <a:ext cx="820373" cy="822048"/>
            </a:xfrm>
            <a:prstGeom prst="rect">
              <a:avLst/>
            </a:prstGeom>
          </p:spPr>
        </p:pic>
        <p:cxnSp>
          <p:nvCxnSpPr>
            <p:cNvPr id="64" name="直接箭头连接符 13">
              <a:extLst>
                <a:ext uri="{FF2B5EF4-FFF2-40B4-BE49-F238E27FC236}">
                  <a16:creationId xmlns:a16="http://schemas.microsoft.com/office/drawing/2014/main" id="{CE6ACA6C-4E33-4A4C-A296-CB3404A4998C}"/>
                </a:ext>
              </a:extLst>
            </p:cNvPr>
            <p:cNvCxnSpPr/>
            <p:nvPr/>
          </p:nvCxnSpPr>
          <p:spPr bwMode="auto">
            <a:xfrm>
              <a:off x="8356909" y="5528006"/>
              <a:ext cx="980839" cy="370242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5" name="Graphic 64" descr="Woman with ribbon on hair">
              <a:extLst>
                <a:ext uri="{FF2B5EF4-FFF2-40B4-BE49-F238E27FC236}">
                  <a16:creationId xmlns:a16="http://schemas.microsoft.com/office/drawing/2014/main" id="{BE411D18-00B6-441E-8B42-4E2A62ED2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40295" y="3938409"/>
              <a:ext cx="896977" cy="1699917"/>
            </a:xfrm>
            <a:prstGeom prst="rect">
              <a:avLst/>
            </a:prstGeom>
          </p:spPr>
        </p:pic>
        <p:cxnSp>
          <p:nvCxnSpPr>
            <p:cNvPr id="66" name="直接箭头连接符 10">
              <a:extLst>
                <a:ext uri="{FF2B5EF4-FFF2-40B4-BE49-F238E27FC236}">
                  <a16:creationId xmlns:a16="http://schemas.microsoft.com/office/drawing/2014/main" id="{160A4CB1-16A9-4701-BD8D-93A8A41CCA36}"/>
                </a:ext>
              </a:extLst>
            </p:cNvPr>
            <p:cNvCxnSpPr/>
            <p:nvPr/>
          </p:nvCxnSpPr>
          <p:spPr bwMode="auto">
            <a:xfrm flipV="1">
              <a:off x="6747217" y="6047520"/>
              <a:ext cx="2420780" cy="386495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V="1">
              <a:off x="6450795" y="5596497"/>
              <a:ext cx="932763" cy="479453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619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F33660-48EA-4945-B9BC-E76B64ADBD50}"/>
              </a:ext>
            </a:extLst>
          </p:cNvPr>
          <p:cNvSpPr/>
          <p:nvPr/>
        </p:nvSpPr>
        <p:spPr>
          <a:xfrm>
            <a:off x="6058797" y="1080983"/>
            <a:ext cx="6133203" cy="5777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EB1F7-B360-46E2-98EA-C032164A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Communication waves to </a:t>
            </a:r>
            <a:r>
              <a:rPr lang="en-US" sz="4000" i="1"/>
              <a:t>create a digital world</a:t>
            </a:r>
            <a:endParaRPr lang="en-US" sz="4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DB05E-A26B-48A8-8C92-D9F08D25A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2A07-9131-4BB8-9F56-F59F980AAFA6}"/>
              </a:ext>
            </a:extLst>
          </p:cNvPr>
          <p:cNvSpPr/>
          <p:nvPr/>
        </p:nvSpPr>
        <p:spPr>
          <a:xfrm>
            <a:off x="0" y="1080984"/>
            <a:ext cx="6096000" cy="577701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DFC89-E338-4E5C-A494-B6C4DBAC8634}"/>
              </a:ext>
            </a:extLst>
          </p:cNvPr>
          <p:cNvSpPr txBox="1"/>
          <p:nvPr/>
        </p:nvSpPr>
        <p:spPr>
          <a:xfrm>
            <a:off x="1524911" y="1109013"/>
            <a:ext cx="3102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>
                <a:solidFill>
                  <a:schemeClr val="accent1"/>
                </a:solidFill>
              </a:rPr>
              <a:t>Physical world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78477-38EB-429B-A14C-1101B8052BA2}"/>
              </a:ext>
            </a:extLst>
          </p:cNvPr>
          <p:cNvSpPr txBox="1"/>
          <p:nvPr/>
        </p:nvSpPr>
        <p:spPr>
          <a:xfrm>
            <a:off x="7818414" y="1109014"/>
            <a:ext cx="267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accent5"/>
                </a:solidFill>
              </a:rPr>
              <a:t>Digital world 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5D2FEA2B-AE5E-49D7-B9EC-5EDC220EED59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18" r="-165"/>
          <a:stretch/>
        </p:blipFill>
        <p:spPr bwMode="auto">
          <a:xfrm>
            <a:off x="1064033" y="2123110"/>
            <a:ext cx="3771006" cy="2189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AB9A57-CFDB-4C6C-9BB6-2B029B04F77B}"/>
              </a:ext>
            </a:extLst>
          </p:cNvPr>
          <p:cNvSpPr/>
          <p:nvPr/>
        </p:nvSpPr>
        <p:spPr>
          <a:xfrm>
            <a:off x="5277163" y="1898557"/>
            <a:ext cx="2009474" cy="841860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ISAC + AI/ML</a:t>
            </a:r>
          </a:p>
        </p:txBody>
      </p:sp>
      <p:pic>
        <p:nvPicPr>
          <p:cNvPr id="18" name="media1">
            <a:hlinkClick r:id="" action="ppaction://media"/>
            <a:extLst>
              <a:ext uri="{FF2B5EF4-FFF2-40B4-BE49-F238E27FC236}">
                <a16:creationId xmlns:a16="http://schemas.microsoft.com/office/drawing/2014/main" id="{3E93310E-6CE1-4E2F-B9F9-2A38EE5D29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64" end="3303.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7429" y="2086472"/>
            <a:ext cx="3954472" cy="22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13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F33660-48EA-4945-B9BC-E76B64ADBD50}"/>
              </a:ext>
            </a:extLst>
          </p:cNvPr>
          <p:cNvSpPr/>
          <p:nvPr/>
        </p:nvSpPr>
        <p:spPr>
          <a:xfrm>
            <a:off x="6058797" y="1080983"/>
            <a:ext cx="6133203" cy="5777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EB1F7-B360-46E2-98EA-C032164A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Physical solutions in the digital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DB05E-A26B-48A8-8C92-D9F08D25A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2A07-9131-4BB8-9F56-F59F980AAFA6}"/>
              </a:ext>
            </a:extLst>
          </p:cNvPr>
          <p:cNvSpPr/>
          <p:nvPr/>
        </p:nvSpPr>
        <p:spPr>
          <a:xfrm>
            <a:off x="0" y="1080984"/>
            <a:ext cx="6096000" cy="577701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DFC89-E338-4E5C-A494-B6C4DBAC8634}"/>
              </a:ext>
            </a:extLst>
          </p:cNvPr>
          <p:cNvSpPr txBox="1"/>
          <p:nvPr/>
        </p:nvSpPr>
        <p:spPr>
          <a:xfrm>
            <a:off x="1524911" y="1109013"/>
            <a:ext cx="3102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>
                <a:solidFill>
                  <a:schemeClr val="accent1"/>
                </a:solidFill>
              </a:rPr>
              <a:t>Physical world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78477-38EB-429B-A14C-1101B8052BA2}"/>
              </a:ext>
            </a:extLst>
          </p:cNvPr>
          <p:cNvSpPr txBox="1"/>
          <p:nvPr/>
        </p:nvSpPr>
        <p:spPr>
          <a:xfrm>
            <a:off x="7818414" y="1109014"/>
            <a:ext cx="267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accent5"/>
                </a:solidFill>
              </a:rPr>
              <a:t>Digital world 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5D2FEA2B-AE5E-49D7-B9EC-5EDC220EED59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18" r="-165"/>
          <a:stretch/>
        </p:blipFill>
        <p:spPr bwMode="auto">
          <a:xfrm>
            <a:off x="1064033" y="2123110"/>
            <a:ext cx="3771006" cy="2189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AB9A57-CFDB-4C6C-9BB6-2B029B04F77B}"/>
              </a:ext>
            </a:extLst>
          </p:cNvPr>
          <p:cNvSpPr/>
          <p:nvPr/>
        </p:nvSpPr>
        <p:spPr>
          <a:xfrm>
            <a:off x="5277163" y="1898557"/>
            <a:ext cx="2009474" cy="841860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ISAC +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90034-4784-41C0-8F3A-7CF8CF8ACAD9}"/>
              </a:ext>
            </a:extLst>
          </p:cNvPr>
          <p:cNvSpPr txBox="1"/>
          <p:nvPr/>
        </p:nvSpPr>
        <p:spPr>
          <a:xfrm>
            <a:off x="6845937" y="6035160"/>
            <a:ext cx="477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>
                <a:solidFill>
                  <a:schemeClr val="accent4"/>
                </a:solidFill>
              </a:rPr>
              <a:t>Simulation, verification, prediction, control…</a:t>
            </a: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8D4CCE62-60B7-41BB-B0CF-31B828662FFB}"/>
              </a:ext>
            </a:extLst>
          </p:cNvPr>
          <p:cNvSpPr/>
          <p:nvPr/>
        </p:nvSpPr>
        <p:spPr>
          <a:xfrm rot="16200000">
            <a:off x="3707745" y="3339026"/>
            <a:ext cx="2046647" cy="4229739"/>
          </a:xfrm>
          <a:prstGeom prst="bentArrow">
            <a:avLst>
              <a:gd name="adj1" fmla="val 23102"/>
              <a:gd name="adj2" fmla="val 25000"/>
              <a:gd name="adj3" fmla="val 25000"/>
              <a:gd name="adj4" fmla="val 4800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5CA36-4D65-4990-9A8F-623A458AFF90}"/>
              </a:ext>
            </a:extLst>
          </p:cNvPr>
          <p:cNvSpPr txBox="1"/>
          <p:nvPr/>
        </p:nvSpPr>
        <p:spPr>
          <a:xfrm>
            <a:off x="3543072" y="6035160"/>
            <a:ext cx="3733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Inference</a:t>
            </a:r>
            <a:r>
              <a:rPr lang="en-US" b="1" i="1"/>
              <a:t>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E4FAFD9-A765-4B5F-8B8F-3FE1945330C5}"/>
              </a:ext>
            </a:extLst>
          </p:cNvPr>
          <p:cNvSpPr/>
          <p:nvPr/>
        </p:nvSpPr>
        <p:spPr>
          <a:xfrm rot="5400000">
            <a:off x="8751545" y="4961850"/>
            <a:ext cx="1189224" cy="841860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20" name="media1">
            <a:hlinkClick r:id="" action="ppaction://media"/>
            <a:extLst>
              <a:ext uri="{FF2B5EF4-FFF2-40B4-BE49-F238E27FC236}">
                <a16:creationId xmlns:a16="http://schemas.microsoft.com/office/drawing/2014/main" id="{480DCA83-3358-499E-BFD0-DAD6A6FE40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64" end="3303.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7429" y="2086472"/>
            <a:ext cx="3954472" cy="22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71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051A-FA2D-4DEA-A495-3F748C2E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data to design ML/AI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BFEF9-339B-4D3D-AF42-247CB8B2B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6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B1846F-8B4C-4390-B1CD-FBD6B504190A}"/>
              </a:ext>
            </a:extLst>
          </p:cNvPr>
          <p:cNvSpPr/>
          <p:nvPr/>
        </p:nvSpPr>
        <p:spPr>
          <a:xfrm>
            <a:off x="6344583" y="1744899"/>
            <a:ext cx="5212035" cy="40749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4BC57E-59F3-4981-B882-32678184BF0E}"/>
              </a:ext>
            </a:extLst>
          </p:cNvPr>
          <p:cNvSpPr/>
          <p:nvPr/>
        </p:nvSpPr>
        <p:spPr>
          <a:xfrm>
            <a:off x="635381" y="1741617"/>
            <a:ext cx="5212080" cy="40782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8EFE5B-4A5E-4EE8-95F6-630EF252E96A}"/>
              </a:ext>
            </a:extLst>
          </p:cNvPr>
          <p:cNvGrpSpPr/>
          <p:nvPr/>
        </p:nvGrpSpPr>
        <p:grpSpPr>
          <a:xfrm>
            <a:off x="1832376" y="2175622"/>
            <a:ext cx="2818043" cy="2589533"/>
            <a:chOff x="1810814" y="2025739"/>
            <a:chExt cx="2818043" cy="2589533"/>
          </a:xfrm>
        </p:grpSpPr>
        <p:pic>
          <p:nvPicPr>
            <p:cNvPr id="6" name="Graphic 5" descr="Network outline">
              <a:extLst>
                <a:ext uri="{FF2B5EF4-FFF2-40B4-BE49-F238E27FC236}">
                  <a16:creationId xmlns:a16="http://schemas.microsoft.com/office/drawing/2014/main" id="{22CFD9BB-C943-445E-B75E-EB59C252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3724" y="2462832"/>
              <a:ext cx="1715347" cy="1715347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3B65CE-A02F-40EF-A569-791C300AF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7857" y="2025739"/>
              <a:ext cx="631721" cy="631721"/>
            </a:xfrm>
            <a:prstGeom prst="rect">
              <a:avLst/>
            </a:prstGeom>
          </p:spPr>
        </p:pic>
        <p:pic>
          <p:nvPicPr>
            <p:cNvPr id="10" name="Picture 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C09DBE4-BEFD-42D4-B0D3-3133AB70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240" y="2462832"/>
              <a:ext cx="716617" cy="637964"/>
            </a:xfrm>
            <a:prstGeom prst="rect">
              <a:avLst/>
            </a:prstGeom>
          </p:spPr>
        </p:pic>
        <p:pic>
          <p:nvPicPr>
            <p:cNvPr id="12" name="Graphic 11" descr="Smart Phone with solid fill">
              <a:extLst>
                <a:ext uri="{FF2B5EF4-FFF2-40B4-BE49-F238E27FC236}">
                  <a16:creationId xmlns:a16="http://schemas.microsoft.com/office/drawing/2014/main" id="{89DD2B14-5B55-4C4C-930B-F31EEDC7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08181" y="2987744"/>
              <a:ext cx="479453" cy="479453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BB28A5-9FAF-4CDD-B795-5376B3A4A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0814" y="3741086"/>
              <a:ext cx="874186" cy="874186"/>
            </a:xfrm>
            <a:prstGeom prst="rect">
              <a:avLst/>
            </a:prstGeom>
          </p:spPr>
        </p:pic>
        <p:pic>
          <p:nvPicPr>
            <p:cNvPr id="15" name="Graphic 14" descr="Wi-Fi outline">
              <a:extLst>
                <a:ext uri="{FF2B5EF4-FFF2-40B4-BE49-F238E27FC236}">
                  <a16:creationId xmlns:a16="http://schemas.microsoft.com/office/drawing/2014/main" id="{CBB5365D-4402-48B9-B71E-4B8F0EE84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79830" y="3741086"/>
              <a:ext cx="474697" cy="4746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C4CB4F-3B7A-4836-925A-5FE0B23F03A0}"/>
                </a:ext>
              </a:extLst>
            </p:cNvPr>
            <p:cNvSpPr txBox="1"/>
            <p:nvPr/>
          </p:nvSpPr>
          <p:spPr>
            <a:xfrm>
              <a:off x="3811358" y="4088453"/>
              <a:ext cx="575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IOT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2AFB9E-6518-4D0B-85D7-6FDE0EFBD5CC}"/>
              </a:ext>
            </a:extLst>
          </p:cNvPr>
          <p:cNvSpPr txBox="1"/>
          <p:nvPr/>
        </p:nvSpPr>
        <p:spPr>
          <a:xfrm>
            <a:off x="2188004" y="4803044"/>
            <a:ext cx="2014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Sensor Networks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B2C57F-3191-4AD3-B9E1-E39739F62BD9}"/>
              </a:ext>
            </a:extLst>
          </p:cNvPr>
          <p:cNvSpPr txBox="1"/>
          <p:nvPr/>
        </p:nvSpPr>
        <p:spPr>
          <a:xfrm>
            <a:off x="8078665" y="4803044"/>
            <a:ext cx="1901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ISAC Networks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789A14-95FB-41EA-8E22-A05E3BCBC30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7231" y="3992364"/>
            <a:ext cx="820373" cy="8220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AA1DD0-98B8-47BC-BF17-BACCAC31E40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3596" y="3415076"/>
            <a:ext cx="820373" cy="822048"/>
          </a:xfrm>
          <a:prstGeom prst="rect">
            <a:avLst/>
          </a:prstGeom>
        </p:spPr>
      </p:pic>
      <p:cxnSp>
        <p:nvCxnSpPr>
          <p:cNvPr id="33" name="直接箭头连接符 13">
            <a:extLst>
              <a:ext uri="{FF2B5EF4-FFF2-40B4-BE49-F238E27FC236}">
                <a16:creationId xmlns:a16="http://schemas.microsoft.com/office/drawing/2014/main" id="{4F9F89A8-3924-4D15-9E69-00FB7E0F9096}"/>
              </a:ext>
            </a:extLst>
          </p:cNvPr>
          <p:cNvCxnSpPr/>
          <p:nvPr/>
        </p:nvCxnSpPr>
        <p:spPr bwMode="auto">
          <a:xfrm>
            <a:off x="9334869" y="3546313"/>
            <a:ext cx="980839" cy="37024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Woman with ribbon on hair">
            <a:extLst>
              <a:ext uri="{FF2B5EF4-FFF2-40B4-BE49-F238E27FC236}">
                <a16:creationId xmlns:a16="http://schemas.microsoft.com/office/drawing/2014/main" id="{2B6FBC01-D0CF-4B5B-B3FF-6515D57B15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18255" y="1956716"/>
            <a:ext cx="896977" cy="1699917"/>
          </a:xfrm>
          <a:prstGeom prst="rect">
            <a:avLst/>
          </a:prstGeom>
        </p:spPr>
      </p:pic>
      <p:cxnSp>
        <p:nvCxnSpPr>
          <p:cNvPr id="50" name="直接箭头连接符 10">
            <a:extLst>
              <a:ext uri="{FF2B5EF4-FFF2-40B4-BE49-F238E27FC236}">
                <a16:creationId xmlns:a16="http://schemas.microsoft.com/office/drawing/2014/main" id="{8D14A9E6-775C-4E3D-A48E-31CB9F7D1D3E}"/>
              </a:ext>
            </a:extLst>
          </p:cNvPr>
          <p:cNvCxnSpPr/>
          <p:nvPr/>
        </p:nvCxnSpPr>
        <p:spPr bwMode="auto">
          <a:xfrm flipV="1">
            <a:off x="7725177" y="4065827"/>
            <a:ext cx="2420780" cy="38649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13">
            <a:extLst>
              <a:ext uri="{FF2B5EF4-FFF2-40B4-BE49-F238E27FC236}">
                <a16:creationId xmlns:a16="http://schemas.microsoft.com/office/drawing/2014/main" id="{143C1E60-773A-4249-AB31-D999BD3BB7A4}"/>
              </a:ext>
            </a:extLst>
          </p:cNvPr>
          <p:cNvCxnSpPr/>
          <p:nvPr/>
        </p:nvCxnSpPr>
        <p:spPr bwMode="auto">
          <a:xfrm flipV="1">
            <a:off x="7428755" y="3614804"/>
            <a:ext cx="932763" cy="47945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05B1B3-2898-42EB-99AD-A9C1244A9393}"/>
              </a:ext>
            </a:extLst>
          </p:cNvPr>
          <p:cNvSpPr txBox="1"/>
          <p:nvPr/>
        </p:nvSpPr>
        <p:spPr>
          <a:xfrm>
            <a:off x="635381" y="5411667"/>
            <a:ext cx="521203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/>
              <a:t>Training ML/AI Models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178C8-6BCF-40CE-9443-D31E205A19DA}"/>
              </a:ext>
            </a:extLst>
          </p:cNvPr>
          <p:cNvSpPr txBox="1"/>
          <p:nvPr/>
        </p:nvSpPr>
        <p:spPr>
          <a:xfrm>
            <a:off x="6344583" y="5408930"/>
            <a:ext cx="521203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/>
              <a:t>Inference using RF communication signal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9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DEA2-01DF-4940-8A3D-0A044BD8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Measurement System &amp; Data Collection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C30FD-57FF-435F-B56A-BF8711490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8" descr="IMG_1813.JPG">
            <a:extLst>
              <a:ext uri="{FF2B5EF4-FFF2-40B4-BE49-F238E27FC236}">
                <a16:creationId xmlns:a16="http://schemas.microsoft.com/office/drawing/2014/main" id="{20B211A8-42DF-FC74-A93A-F26E44ED1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3" t="8332" r="528" b="175"/>
          <a:stretch/>
        </p:blipFill>
        <p:spPr>
          <a:xfrm rot="5400000">
            <a:off x="-421310" y="2376503"/>
            <a:ext cx="4643054" cy="3224429"/>
          </a:xfrm>
        </p:spPr>
      </p:pic>
      <p:pic>
        <p:nvPicPr>
          <p:cNvPr id="10" name="Picture 10" descr="IMG_1814.JPG">
            <a:extLst>
              <a:ext uri="{FF2B5EF4-FFF2-40B4-BE49-F238E27FC236}">
                <a16:creationId xmlns:a16="http://schemas.microsoft.com/office/drawing/2014/main" id="{DBA1EA74-A713-F5FE-85B3-8DCE27F68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8" t="6970" r="30385" b="4545"/>
          <a:stretch/>
        </p:blipFill>
        <p:spPr>
          <a:xfrm>
            <a:off x="3962747" y="1638300"/>
            <a:ext cx="3526416" cy="376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9E7FB-6193-05F3-17AD-26A3C49FBAF7}"/>
              </a:ext>
            </a:extLst>
          </p:cNvPr>
          <p:cNvSpPr txBox="1"/>
          <p:nvPr/>
        </p:nvSpPr>
        <p:spPr>
          <a:xfrm>
            <a:off x="2465971" y="5865394"/>
            <a:ext cx="92392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Receiver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32AD0F-BC5E-3D94-2293-68F17D33900A}"/>
              </a:ext>
            </a:extLst>
          </p:cNvPr>
          <p:cNvSpPr/>
          <p:nvPr/>
        </p:nvSpPr>
        <p:spPr>
          <a:xfrm>
            <a:off x="1251284" y="1809750"/>
            <a:ext cx="1419225" cy="16764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176351F-5E12-E05A-8FFB-F158BE816AAA}"/>
              </a:ext>
            </a:extLst>
          </p:cNvPr>
          <p:cNvSpPr/>
          <p:nvPr/>
        </p:nvSpPr>
        <p:spPr>
          <a:xfrm>
            <a:off x="2889162" y="2577083"/>
            <a:ext cx="1074822" cy="218574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E2509-51B9-F18E-4D48-D519D994526E}"/>
              </a:ext>
            </a:extLst>
          </p:cNvPr>
          <p:cNvSpPr txBox="1"/>
          <p:nvPr/>
        </p:nvSpPr>
        <p:spPr>
          <a:xfrm>
            <a:off x="4498305" y="5019674"/>
            <a:ext cx="141922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Antenna array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B729-A74A-CA5B-741F-EE8D4AB7389D}"/>
              </a:ext>
            </a:extLst>
          </p:cNvPr>
          <p:cNvSpPr txBox="1"/>
          <p:nvPr/>
        </p:nvSpPr>
        <p:spPr>
          <a:xfrm>
            <a:off x="6063413" y="3362324"/>
            <a:ext cx="1186112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ea typeface="+mn-lt"/>
                <a:cs typeface="+mn-lt"/>
              </a:rPr>
              <a:t>360° Lidar</a:t>
            </a:r>
            <a:endParaRPr lang="en-US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AF5F8-3F11-3665-D685-60F5D0D1A9C5}"/>
              </a:ext>
            </a:extLst>
          </p:cNvPr>
          <p:cNvSpPr txBox="1"/>
          <p:nvPr/>
        </p:nvSpPr>
        <p:spPr>
          <a:xfrm>
            <a:off x="6136103" y="2695574"/>
            <a:ext cx="126682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360° Camera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817D5E-47FF-B7DA-9CAB-AF13B4AE4C3A}"/>
              </a:ext>
            </a:extLst>
          </p:cNvPr>
          <p:cNvSpPr txBox="1"/>
          <p:nvPr/>
        </p:nvSpPr>
        <p:spPr>
          <a:xfrm>
            <a:off x="3796965" y="5504447"/>
            <a:ext cx="38671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While in motion, the receiver collected: RF data, 360° lidar data, and 360° photos of the environment.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739C25-1E01-4CA5-ACAA-B52D6929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087" y="4665075"/>
            <a:ext cx="36671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810222C-4A65-4155-9768-7208A2AB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820" y="1249305"/>
            <a:ext cx="3714750" cy="14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763BE8-8E77-4744-8103-95F22766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946" y="2719957"/>
            <a:ext cx="3686175" cy="187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57DD43FB-6111-0FE5-8A6B-772709C75C84}"/>
              </a:ext>
            </a:extLst>
          </p:cNvPr>
          <p:cNvSpPr/>
          <p:nvPr/>
        </p:nvSpPr>
        <p:spPr>
          <a:xfrm rot="1200000">
            <a:off x="7396568" y="4938369"/>
            <a:ext cx="563481" cy="208548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F6115C-237E-A994-5652-021561A92C1F}"/>
              </a:ext>
            </a:extLst>
          </p:cNvPr>
          <p:cNvSpPr/>
          <p:nvPr/>
        </p:nvSpPr>
        <p:spPr>
          <a:xfrm>
            <a:off x="7401004" y="3429319"/>
            <a:ext cx="603585" cy="218574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0C0A40B-6AC9-B670-CBED-9A6D067029D0}"/>
              </a:ext>
            </a:extLst>
          </p:cNvPr>
          <p:cNvSpPr/>
          <p:nvPr/>
        </p:nvSpPr>
        <p:spPr>
          <a:xfrm rot="19560000">
            <a:off x="7370925" y="2376555"/>
            <a:ext cx="653717" cy="218574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8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835CA-90F1-4A4F-BDDE-B0846E1686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ITU AI/ML in 5G challenge</a:t>
            </a:r>
          </a:p>
        </p:txBody>
      </p:sp>
    </p:spTree>
    <p:extLst>
      <p:ext uri="{BB962C8B-B14F-4D97-AF65-F5344CB8AC3E}">
        <p14:creationId xmlns:p14="http://schemas.microsoft.com/office/powerpoint/2010/main" val="363216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6ED6-64DE-4407-8A16-0D74C4AF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Depth Map estimation using </a:t>
            </a:r>
            <a:r>
              <a:rPr lang="en-US" sz="4400" err="1"/>
              <a:t>mm-wave+ML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6C96-3EA0-4B31-AE15-281622F08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MIMO nodes</a:t>
            </a:r>
          </a:p>
          <a:p>
            <a:pPr lvl="1"/>
            <a:r>
              <a:rPr lang="en-US"/>
              <a:t>One fixed transmitter</a:t>
            </a:r>
          </a:p>
          <a:p>
            <a:pPr lvl="1"/>
            <a:r>
              <a:rPr lang="en-US"/>
              <a:t>One moving (position and orientation) receiver</a:t>
            </a:r>
          </a:p>
          <a:p>
            <a:r>
              <a:rPr lang="en-US"/>
              <a:t>Observation of environment changes over time </a:t>
            </a:r>
          </a:p>
          <a:p>
            <a:pPr lvl="1"/>
            <a:r>
              <a:rPr lang="en-US"/>
              <a:t>Relative to position and orientation of the receiver</a:t>
            </a:r>
          </a:p>
          <a:p>
            <a:r>
              <a:rPr lang="en-US" b="1"/>
              <a:t>Challenge</a:t>
            </a:r>
            <a:r>
              <a:rPr lang="en-US"/>
              <a:t>: estimate the depth map of the environment at each receiver position, using mm-wave signals.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37731-B99C-4E7A-926C-34BE33D3E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9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9B814A-69CD-4C5D-96B2-1029E4604E03}"/>
              </a:ext>
            </a:extLst>
          </p:cNvPr>
          <p:cNvSpPr/>
          <p:nvPr/>
        </p:nvSpPr>
        <p:spPr>
          <a:xfrm>
            <a:off x="8952330" y="2075211"/>
            <a:ext cx="2818186" cy="3806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EE85B6-A52F-4523-A383-5506EF476596}"/>
              </a:ext>
            </a:extLst>
          </p:cNvPr>
          <p:cNvSpPr/>
          <p:nvPr/>
        </p:nvSpPr>
        <p:spPr>
          <a:xfrm>
            <a:off x="6220495" y="2076561"/>
            <a:ext cx="2731834" cy="380608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071E46-BEE6-4394-A90C-9E7986ABBB7B}"/>
              </a:ext>
            </a:extLst>
          </p:cNvPr>
          <p:cNvSpPr/>
          <p:nvPr/>
        </p:nvSpPr>
        <p:spPr>
          <a:xfrm>
            <a:off x="6220496" y="2086720"/>
            <a:ext cx="5550020" cy="380608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1CCDC3-11C9-4BA6-9D26-95F2C114CAE6}"/>
              </a:ext>
            </a:extLst>
          </p:cNvPr>
          <p:cNvSpPr/>
          <p:nvPr/>
        </p:nvSpPr>
        <p:spPr>
          <a:xfrm>
            <a:off x="8448628" y="3799494"/>
            <a:ext cx="1052204" cy="3805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AD3C7A-B113-44F6-B2AE-0810F399863D}"/>
              </a:ext>
            </a:extLst>
          </p:cNvPr>
          <p:cNvSpPr txBox="1"/>
          <p:nvPr/>
        </p:nvSpPr>
        <p:spPr>
          <a:xfrm>
            <a:off x="6651041" y="2070153"/>
            <a:ext cx="1870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chemeClr val="accent1"/>
                </a:solidFill>
              </a:rPr>
              <a:t>Physical world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DDC82B-09A9-4897-B01B-C5F3AFC8AC75}"/>
              </a:ext>
            </a:extLst>
          </p:cNvPr>
          <p:cNvSpPr txBox="1"/>
          <p:nvPr/>
        </p:nvSpPr>
        <p:spPr>
          <a:xfrm>
            <a:off x="9508356" y="2071491"/>
            <a:ext cx="1706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chemeClr val="accent5"/>
                </a:solidFill>
              </a:rPr>
              <a:t>Digital world </a:t>
            </a:r>
          </a:p>
        </p:txBody>
      </p:sp>
      <p:pic>
        <p:nvPicPr>
          <p:cNvPr id="84" name="Picture 5" descr="IMG_1811.JPG">
            <a:extLst>
              <a:ext uri="{FF2B5EF4-FFF2-40B4-BE49-F238E27FC236}">
                <a16:creationId xmlns:a16="http://schemas.microsoft.com/office/drawing/2014/main" id="{2F0496DF-1725-4861-AB5E-E02ECAA4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29" y="3288231"/>
            <a:ext cx="1870742" cy="140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6" name="Picture 7">
            <a:extLst>
              <a:ext uri="{FF2B5EF4-FFF2-40B4-BE49-F238E27FC236}">
                <a16:creationId xmlns:a16="http://schemas.microsoft.com/office/drawing/2014/main" id="{8E50594B-6CD2-455C-94F3-5FEADE94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95" y="3354028"/>
            <a:ext cx="1897689" cy="1248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6594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0.74244"/>
  <p:tag name="LATEXADDIN" val="\documentclass{article}&#10;\usepackage{amsmath}&#10;\pagestyle{empty}&#10;\begin{document}&#10;$\tau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0.74244"/>
  <p:tag name="LATEXADDIN" val="\documentclass{article}&#10;\usepackage{amsmath}&#10;\pagestyle{empty}&#10;\begin{document}&#10;$\tau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0.74244"/>
  <p:tag name="LATEXADDIN" val="\documentclass{article}&#10;\usepackage{amsmath}&#10;\pagestyle{empty}&#10;\begin{document}&#10;$\tau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.979"/>
  <p:tag name="LATEXADDIN" val="\documentclass{article}&#10;\usepackage{amsmath}&#10;\pagestyle{empty}&#10;\begin{document}&#10;&#10;$|h_0|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.979"/>
  <p:tag name="LATEXADDIN" val="\documentclass{article}&#10;\usepackage{amsmath}&#10;\pagestyle{empty}&#10;\begin{document}&#10;&#10;$|h_1|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.979"/>
  <p:tag name="LATEXADDIN" val="\documentclass{article}&#10;\usepackage{amsmath}&#10;\pagestyle{empty}&#10;\begin{document}&#10;&#10;$|h_2|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1.7361"/>
  <p:tag name="LATEXADDIN" val="\documentclass{article}&#10;\usepackage{amsmath}&#10;\pagestyle{empty}&#10;\begin{document}&#10;&#10;&#10;$S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4.7357"/>
  <p:tag name="LATEXADDIN" val="\documentclass{article}&#10;\usepackage{amsmath}&#10;\pagestyle{empty}&#10;\begin{document}&#10;&#10;&#10;$S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0.1537"/>
  <p:tag name="LATEXADDIN" val="\documentclass{article}&#10;\usepackage{amsmath}&#10;\pagestyle{empty}&#10;\begin{document}&#10;&#10;&#10;$T_s = 1/1.76$\,ns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Nist_templa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3968"/>
      </a:accent1>
      <a:accent2>
        <a:srgbClr val="5D8B72"/>
      </a:accent2>
      <a:accent3>
        <a:srgbClr val="B9491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E496B72-96ED-4BBB-8DAE-66E7AA51F6F8}" vid="{2BBB0270-4D92-4AC2-A099-ADBD1FE47D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Application>Microsoft Office PowerPoint</Application>
  <PresentationFormat>Widescreen</PresentationFormat>
  <Slides>29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Depth Map Estimation in 6G mmWave systems: round table</vt:lpstr>
      <vt:lpstr>Acquiring multi-dimensional information</vt:lpstr>
      <vt:lpstr>From communication devices to sensors</vt:lpstr>
      <vt:lpstr>Communication waves to create a digital world</vt:lpstr>
      <vt:lpstr>Physical solutions in the digital world</vt:lpstr>
      <vt:lpstr>Sensor data to design ML/AI models</vt:lpstr>
      <vt:lpstr>Measurement System &amp; Data Collection</vt:lpstr>
      <vt:lpstr>PowerPoint Presentation</vt:lpstr>
      <vt:lpstr>Depth Map estimation using mm-wave+ML</vt:lpstr>
      <vt:lpstr>Challenge overview</vt:lpstr>
      <vt:lpstr>Training the model</vt:lpstr>
      <vt:lpstr>Evaluation of the model</vt:lpstr>
      <vt:lpstr>Evaluation metric: Chamfer Distance</vt:lpstr>
      <vt:lpstr>PowerPoint Presentation</vt:lpstr>
      <vt:lpstr>Channel Modeling</vt:lpstr>
      <vt:lpstr>3D Environment Reconstruction: Modeling</vt:lpstr>
      <vt:lpstr>3D Environment Reconstruction: Evaluation</vt:lpstr>
      <vt:lpstr>PowerPoint Presentation</vt:lpstr>
      <vt:lpstr>Dataset</vt:lpstr>
      <vt:lpstr>Dataset Download</vt:lpstr>
      <vt:lpstr>Lidar file format</vt:lpstr>
      <vt:lpstr>Image file format</vt:lpstr>
      <vt:lpstr>MIMO channel impulse response</vt:lpstr>
      <vt:lpstr>RF data file format</vt:lpstr>
      <vt:lpstr>Load data</vt:lpstr>
      <vt:lpstr>Plot Raw Data</vt:lpstr>
      <vt:lpstr>Beam scanning example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Blandino, Steve (IntlAssoc)</dc:creator>
  <cp:revision>1</cp:revision>
  <dcterms:created xsi:type="dcterms:W3CDTF">2022-06-07T15:19:58Z</dcterms:created>
  <dcterms:modified xsi:type="dcterms:W3CDTF">2022-08-29T20:13:42Z</dcterms:modified>
</cp:coreProperties>
</file>